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3" r:id="rId1"/>
  </p:sldMasterIdLst>
  <p:notesMasterIdLst>
    <p:notesMasterId r:id="rId23"/>
  </p:notesMasterIdLst>
  <p:handoutMasterIdLst>
    <p:handoutMasterId r:id="rId24"/>
  </p:handoutMasterIdLst>
  <p:sldIdLst>
    <p:sldId id="256" r:id="rId2"/>
    <p:sldId id="263" r:id="rId3"/>
    <p:sldId id="291" r:id="rId4"/>
    <p:sldId id="265" r:id="rId5"/>
    <p:sldId id="260" r:id="rId6"/>
    <p:sldId id="287" r:id="rId7"/>
    <p:sldId id="261" r:id="rId8"/>
    <p:sldId id="262" r:id="rId9"/>
    <p:sldId id="288" r:id="rId10"/>
    <p:sldId id="292" r:id="rId11"/>
    <p:sldId id="289" r:id="rId12"/>
    <p:sldId id="273" r:id="rId13"/>
    <p:sldId id="285" r:id="rId14"/>
    <p:sldId id="293" r:id="rId15"/>
    <p:sldId id="281" r:id="rId16"/>
    <p:sldId id="276" r:id="rId17"/>
    <p:sldId id="282" r:id="rId18"/>
    <p:sldId id="283" r:id="rId19"/>
    <p:sldId id="274" r:id="rId20"/>
    <p:sldId id="275" r:id="rId21"/>
    <p:sldId id="286" r:id="rId22"/>
  </p:sldIdLst>
  <p:sldSz cx="12192000" cy="6858000"/>
  <p:notesSz cx="6669088" cy="99187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ele Gagliardo" initials="MG" lastIdx="1" clrIdx="0">
    <p:extLst>
      <p:ext uri="{19B8F6BF-5375-455C-9EA6-DF929625EA0E}">
        <p15:presenceInfo xmlns:p15="http://schemas.microsoft.com/office/powerpoint/2012/main" userId="498e313ca9ac77b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8" autoAdjust="0"/>
    <p:restoredTop sz="94660"/>
  </p:normalViewPr>
  <p:slideViewPr>
    <p:cSldViewPr snapToGrid="0">
      <p:cViewPr>
        <p:scale>
          <a:sx n="77" d="100"/>
          <a:sy n="77" d="100"/>
        </p:scale>
        <p:origin x="92" y="22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C83182-10E6-4803-B7D7-1545005B6D6F}"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it-IT"/>
        </a:p>
      </dgm:t>
    </dgm:pt>
    <dgm:pt modelId="{F0A6BDA6-1124-47D1-B816-37928E26FC3D}">
      <dgm:prSet phldrT="[Testo]"/>
      <dgm:spPr/>
      <dgm:t>
        <a:bodyPr/>
        <a:lstStyle/>
        <a:p>
          <a:r>
            <a:rPr lang="it-IT" b="1" dirty="0"/>
            <a:t>Ordinari e organizzati</a:t>
          </a:r>
        </a:p>
      </dgm:t>
    </dgm:pt>
    <dgm:pt modelId="{154100F3-8E5D-4C36-9DE4-FC840D3AE40C}" type="parTrans" cxnId="{C7E29010-BCAF-4C1F-8672-63AC21A0E624}">
      <dgm:prSet/>
      <dgm:spPr/>
      <dgm:t>
        <a:bodyPr/>
        <a:lstStyle/>
        <a:p>
          <a:endParaRPr lang="it-IT"/>
        </a:p>
      </dgm:t>
    </dgm:pt>
    <dgm:pt modelId="{A89B9EED-B698-4FB1-8131-48585F5B32AB}" type="sibTrans" cxnId="{C7E29010-BCAF-4C1F-8672-63AC21A0E624}">
      <dgm:prSet/>
      <dgm:spPr/>
      <dgm:t>
        <a:bodyPr/>
        <a:lstStyle/>
        <a:p>
          <a:endParaRPr lang="it-IT"/>
        </a:p>
      </dgm:t>
    </dgm:pt>
    <dgm:pt modelId="{846A0FC2-BE32-4CAE-97F0-346DAE4708A3}">
      <dgm:prSet phldrT="[Testo]"/>
      <dgm:spPr/>
      <dgm:t>
        <a:bodyPr/>
        <a:lstStyle/>
        <a:p>
          <a:r>
            <a:rPr lang="it-IT" b="1" dirty="0"/>
            <a:t>Quotidiani</a:t>
          </a:r>
        </a:p>
      </dgm:t>
    </dgm:pt>
    <dgm:pt modelId="{FE487572-FD23-49CA-B6ED-EB6452AF5CF7}" type="parTrans" cxnId="{EF56FCD3-1BE4-40CE-9D26-85B50CE0C387}">
      <dgm:prSet/>
      <dgm:spPr/>
      <dgm:t>
        <a:bodyPr/>
        <a:lstStyle/>
        <a:p>
          <a:endParaRPr lang="it-IT"/>
        </a:p>
      </dgm:t>
    </dgm:pt>
    <dgm:pt modelId="{AF7B79B5-75A3-4EBC-AD41-1FD9DE364729}" type="sibTrans" cxnId="{EF56FCD3-1BE4-40CE-9D26-85B50CE0C387}">
      <dgm:prSet/>
      <dgm:spPr/>
      <dgm:t>
        <a:bodyPr/>
        <a:lstStyle/>
        <a:p>
          <a:endParaRPr lang="it-IT"/>
        </a:p>
      </dgm:t>
    </dgm:pt>
    <dgm:pt modelId="{C6063F32-C1C6-4DCC-9360-528D33C2FDFC}">
      <dgm:prSet phldrT="[Testo]"/>
      <dgm:spPr/>
      <dgm:t>
        <a:bodyPr/>
        <a:lstStyle/>
        <a:p>
          <a:r>
            <a:rPr lang="it-IT" b="1" dirty="0"/>
            <a:t>Prossimi</a:t>
          </a:r>
        </a:p>
      </dgm:t>
    </dgm:pt>
    <dgm:pt modelId="{C79C3849-D9A7-4336-B827-5642D63E9D8F}" type="parTrans" cxnId="{1C90E057-CD4D-4619-8C9C-CB8CC78F68E5}">
      <dgm:prSet/>
      <dgm:spPr/>
      <dgm:t>
        <a:bodyPr/>
        <a:lstStyle/>
        <a:p>
          <a:endParaRPr lang="it-IT"/>
        </a:p>
      </dgm:t>
    </dgm:pt>
    <dgm:pt modelId="{1E58416E-B233-4288-8CF2-16E924E51585}" type="sibTrans" cxnId="{1C90E057-CD4D-4619-8C9C-CB8CC78F68E5}">
      <dgm:prSet/>
      <dgm:spPr/>
      <dgm:t>
        <a:bodyPr/>
        <a:lstStyle/>
        <a:p>
          <a:endParaRPr lang="it-IT"/>
        </a:p>
      </dgm:t>
    </dgm:pt>
    <dgm:pt modelId="{D211E336-1431-4FFF-AD1D-79E6C36D0D4C}">
      <dgm:prSet phldrT="[Testo]"/>
      <dgm:spPr/>
      <dgm:t>
        <a:bodyPr/>
        <a:lstStyle/>
        <a:p>
          <a:r>
            <a:rPr lang="it-IT" b="1" dirty="0"/>
            <a:t>Familistici</a:t>
          </a:r>
        </a:p>
      </dgm:t>
    </dgm:pt>
    <dgm:pt modelId="{68DBAFA1-7F9B-496A-A124-C4026F4C963A}" type="parTrans" cxnId="{A1121588-8970-4194-8946-12A5CABA19A8}">
      <dgm:prSet/>
      <dgm:spPr/>
      <dgm:t>
        <a:bodyPr/>
        <a:lstStyle/>
        <a:p>
          <a:endParaRPr lang="it-IT"/>
        </a:p>
      </dgm:t>
    </dgm:pt>
    <dgm:pt modelId="{E59AD5A1-5927-4038-8E74-E991678A93D6}" type="sibTrans" cxnId="{A1121588-8970-4194-8946-12A5CABA19A8}">
      <dgm:prSet/>
      <dgm:spPr/>
      <dgm:t>
        <a:bodyPr/>
        <a:lstStyle/>
        <a:p>
          <a:endParaRPr lang="it-IT"/>
        </a:p>
      </dgm:t>
    </dgm:pt>
    <dgm:pt modelId="{398C9F32-977F-4BE1-AE13-2B69C3D17C82}">
      <dgm:prSet phldrT="[Testo]" custT="1"/>
      <dgm:spPr/>
      <dgm:t>
        <a:bodyPr/>
        <a:lstStyle/>
        <a:p>
          <a:r>
            <a:rPr lang="it-IT" sz="2000" b="1" dirty="0"/>
            <a:t>Arcaici</a:t>
          </a:r>
        </a:p>
      </dgm:t>
    </dgm:pt>
    <dgm:pt modelId="{91BAC792-FF29-437B-ACB2-5A23384D75F3}" type="parTrans" cxnId="{215285DC-DBC2-4D97-B052-30A8538000CC}">
      <dgm:prSet/>
      <dgm:spPr/>
      <dgm:t>
        <a:bodyPr/>
        <a:lstStyle/>
        <a:p>
          <a:endParaRPr lang="it-IT"/>
        </a:p>
      </dgm:t>
    </dgm:pt>
    <dgm:pt modelId="{357123E7-FF2B-494F-A25F-EFFD1700274A}" type="sibTrans" cxnId="{215285DC-DBC2-4D97-B052-30A8538000CC}">
      <dgm:prSet/>
      <dgm:spPr/>
      <dgm:t>
        <a:bodyPr/>
        <a:lstStyle/>
        <a:p>
          <a:endParaRPr lang="it-IT"/>
        </a:p>
      </dgm:t>
    </dgm:pt>
    <dgm:pt modelId="{ECA61A75-3E61-4094-B8BE-FA693DC7FBEB}" type="pres">
      <dgm:prSet presAssocID="{BDC83182-10E6-4803-B7D7-1545005B6D6F}" presName="cycle" presStyleCnt="0">
        <dgm:presLayoutVars>
          <dgm:dir/>
          <dgm:resizeHandles val="exact"/>
        </dgm:presLayoutVars>
      </dgm:prSet>
      <dgm:spPr/>
    </dgm:pt>
    <dgm:pt modelId="{DD502BBD-C44C-40CA-B5AC-126DA0617C16}" type="pres">
      <dgm:prSet presAssocID="{F0A6BDA6-1124-47D1-B816-37928E26FC3D}" presName="node" presStyleLbl="node1" presStyleIdx="0" presStyleCnt="5">
        <dgm:presLayoutVars>
          <dgm:bulletEnabled val="1"/>
        </dgm:presLayoutVars>
      </dgm:prSet>
      <dgm:spPr/>
    </dgm:pt>
    <dgm:pt modelId="{F6C37A64-7284-4675-A99C-44F1FB2970EB}" type="pres">
      <dgm:prSet presAssocID="{F0A6BDA6-1124-47D1-B816-37928E26FC3D}" presName="spNode" presStyleCnt="0"/>
      <dgm:spPr/>
    </dgm:pt>
    <dgm:pt modelId="{803FAF98-93B9-40F2-ACD9-E0BA3B43E3EE}" type="pres">
      <dgm:prSet presAssocID="{A89B9EED-B698-4FB1-8131-48585F5B32AB}" presName="sibTrans" presStyleLbl="sibTrans1D1" presStyleIdx="0" presStyleCnt="5"/>
      <dgm:spPr/>
    </dgm:pt>
    <dgm:pt modelId="{BFBA45BD-804B-47E1-A996-659F128F594C}" type="pres">
      <dgm:prSet presAssocID="{846A0FC2-BE32-4CAE-97F0-346DAE4708A3}" presName="node" presStyleLbl="node1" presStyleIdx="1" presStyleCnt="5">
        <dgm:presLayoutVars>
          <dgm:bulletEnabled val="1"/>
        </dgm:presLayoutVars>
      </dgm:prSet>
      <dgm:spPr/>
    </dgm:pt>
    <dgm:pt modelId="{52968F8C-E065-416F-BB23-961A294B73A9}" type="pres">
      <dgm:prSet presAssocID="{846A0FC2-BE32-4CAE-97F0-346DAE4708A3}" presName="spNode" presStyleCnt="0"/>
      <dgm:spPr/>
    </dgm:pt>
    <dgm:pt modelId="{4685E935-78AC-4763-9480-6C639A68CA6A}" type="pres">
      <dgm:prSet presAssocID="{AF7B79B5-75A3-4EBC-AD41-1FD9DE364729}" presName="sibTrans" presStyleLbl="sibTrans1D1" presStyleIdx="1" presStyleCnt="5"/>
      <dgm:spPr/>
    </dgm:pt>
    <dgm:pt modelId="{8ADA8854-9F93-4A2C-9360-B4B594A299BE}" type="pres">
      <dgm:prSet presAssocID="{C6063F32-C1C6-4DCC-9360-528D33C2FDFC}" presName="node" presStyleLbl="node1" presStyleIdx="2" presStyleCnt="5">
        <dgm:presLayoutVars>
          <dgm:bulletEnabled val="1"/>
        </dgm:presLayoutVars>
      </dgm:prSet>
      <dgm:spPr/>
    </dgm:pt>
    <dgm:pt modelId="{2A63319E-E25C-4001-8708-E70EDB35D6A3}" type="pres">
      <dgm:prSet presAssocID="{C6063F32-C1C6-4DCC-9360-528D33C2FDFC}" presName="spNode" presStyleCnt="0"/>
      <dgm:spPr/>
    </dgm:pt>
    <dgm:pt modelId="{C2E68E7F-4DAF-4B4C-B68A-F258DD8E442F}" type="pres">
      <dgm:prSet presAssocID="{1E58416E-B233-4288-8CF2-16E924E51585}" presName="sibTrans" presStyleLbl="sibTrans1D1" presStyleIdx="2" presStyleCnt="5"/>
      <dgm:spPr/>
    </dgm:pt>
    <dgm:pt modelId="{1FCB8762-7EA4-4CD9-952C-CD2FEEBC8863}" type="pres">
      <dgm:prSet presAssocID="{D211E336-1431-4FFF-AD1D-79E6C36D0D4C}" presName="node" presStyleLbl="node1" presStyleIdx="3" presStyleCnt="5">
        <dgm:presLayoutVars>
          <dgm:bulletEnabled val="1"/>
        </dgm:presLayoutVars>
      </dgm:prSet>
      <dgm:spPr/>
    </dgm:pt>
    <dgm:pt modelId="{F084799D-4947-4072-A8EA-9861B5CAA4E6}" type="pres">
      <dgm:prSet presAssocID="{D211E336-1431-4FFF-AD1D-79E6C36D0D4C}" presName="spNode" presStyleCnt="0"/>
      <dgm:spPr/>
    </dgm:pt>
    <dgm:pt modelId="{8134DFD2-D13B-4C7C-BA8B-92A5047BC3B0}" type="pres">
      <dgm:prSet presAssocID="{E59AD5A1-5927-4038-8E74-E991678A93D6}" presName="sibTrans" presStyleLbl="sibTrans1D1" presStyleIdx="3" presStyleCnt="5"/>
      <dgm:spPr/>
    </dgm:pt>
    <dgm:pt modelId="{B2BE0E70-AD62-411B-B41E-60FF8133A6E3}" type="pres">
      <dgm:prSet presAssocID="{398C9F32-977F-4BE1-AE13-2B69C3D17C82}" presName="node" presStyleLbl="node1" presStyleIdx="4" presStyleCnt="5">
        <dgm:presLayoutVars>
          <dgm:bulletEnabled val="1"/>
        </dgm:presLayoutVars>
      </dgm:prSet>
      <dgm:spPr/>
    </dgm:pt>
    <dgm:pt modelId="{7F6992CF-BEB4-4EA7-A4DA-692B443796B5}" type="pres">
      <dgm:prSet presAssocID="{398C9F32-977F-4BE1-AE13-2B69C3D17C82}" presName="spNode" presStyleCnt="0"/>
      <dgm:spPr/>
    </dgm:pt>
    <dgm:pt modelId="{F948EA01-8235-4EAB-87D1-D7D170B13407}" type="pres">
      <dgm:prSet presAssocID="{357123E7-FF2B-494F-A25F-EFFD1700274A}" presName="sibTrans" presStyleLbl="sibTrans1D1" presStyleIdx="4" presStyleCnt="5"/>
      <dgm:spPr/>
    </dgm:pt>
  </dgm:ptLst>
  <dgm:cxnLst>
    <dgm:cxn modelId="{969D0704-3F15-4952-B8AB-EDED8497A78D}" type="presOf" srcId="{E59AD5A1-5927-4038-8E74-E991678A93D6}" destId="{8134DFD2-D13B-4C7C-BA8B-92A5047BC3B0}" srcOrd="0" destOrd="0" presId="urn:microsoft.com/office/officeart/2005/8/layout/cycle5"/>
    <dgm:cxn modelId="{C7E29010-BCAF-4C1F-8672-63AC21A0E624}" srcId="{BDC83182-10E6-4803-B7D7-1545005B6D6F}" destId="{F0A6BDA6-1124-47D1-B816-37928E26FC3D}" srcOrd="0" destOrd="0" parTransId="{154100F3-8E5D-4C36-9DE4-FC840D3AE40C}" sibTransId="{A89B9EED-B698-4FB1-8131-48585F5B32AB}"/>
    <dgm:cxn modelId="{10DECA1D-4E38-4EF7-B844-D811CD6A3FE5}" type="presOf" srcId="{846A0FC2-BE32-4CAE-97F0-346DAE4708A3}" destId="{BFBA45BD-804B-47E1-A996-659F128F594C}" srcOrd="0" destOrd="0" presId="urn:microsoft.com/office/officeart/2005/8/layout/cycle5"/>
    <dgm:cxn modelId="{4203E723-7E84-43C6-B711-85B0B0F7FFD8}" type="presOf" srcId="{A89B9EED-B698-4FB1-8131-48585F5B32AB}" destId="{803FAF98-93B9-40F2-ACD9-E0BA3B43E3EE}" srcOrd="0" destOrd="0" presId="urn:microsoft.com/office/officeart/2005/8/layout/cycle5"/>
    <dgm:cxn modelId="{8A32173F-6483-409E-9A28-C2986E12D274}" type="presOf" srcId="{D211E336-1431-4FFF-AD1D-79E6C36D0D4C}" destId="{1FCB8762-7EA4-4CD9-952C-CD2FEEBC8863}" srcOrd="0" destOrd="0" presId="urn:microsoft.com/office/officeart/2005/8/layout/cycle5"/>
    <dgm:cxn modelId="{104DE85C-E363-4084-B32B-22A7EA92F5F2}" type="presOf" srcId="{C6063F32-C1C6-4DCC-9360-528D33C2FDFC}" destId="{8ADA8854-9F93-4A2C-9360-B4B594A299BE}" srcOrd="0" destOrd="0" presId="urn:microsoft.com/office/officeart/2005/8/layout/cycle5"/>
    <dgm:cxn modelId="{87243366-3F84-4AB5-9E70-764A6637C84E}" type="presOf" srcId="{398C9F32-977F-4BE1-AE13-2B69C3D17C82}" destId="{B2BE0E70-AD62-411B-B41E-60FF8133A6E3}" srcOrd="0" destOrd="0" presId="urn:microsoft.com/office/officeart/2005/8/layout/cycle5"/>
    <dgm:cxn modelId="{F1DBD066-AFC5-4333-AFBD-E21CB1ED67C8}" type="presOf" srcId="{357123E7-FF2B-494F-A25F-EFFD1700274A}" destId="{F948EA01-8235-4EAB-87D1-D7D170B13407}" srcOrd="0" destOrd="0" presId="urn:microsoft.com/office/officeart/2005/8/layout/cycle5"/>
    <dgm:cxn modelId="{1C90E057-CD4D-4619-8C9C-CB8CC78F68E5}" srcId="{BDC83182-10E6-4803-B7D7-1545005B6D6F}" destId="{C6063F32-C1C6-4DCC-9360-528D33C2FDFC}" srcOrd="2" destOrd="0" parTransId="{C79C3849-D9A7-4336-B827-5642D63E9D8F}" sibTransId="{1E58416E-B233-4288-8CF2-16E924E51585}"/>
    <dgm:cxn modelId="{A1121588-8970-4194-8946-12A5CABA19A8}" srcId="{BDC83182-10E6-4803-B7D7-1545005B6D6F}" destId="{D211E336-1431-4FFF-AD1D-79E6C36D0D4C}" srcOrd="3" destOrd="0" parTransId="{68DBAFA1-7F9B-496A-A124-C4026F4C963A}" sibTransId="{E59AD5A1-5927-4038-8E74-E991678A93D6}"/>
    <dgm:cxn modelId="{83781293-A673-4C74-94B0-C90F3E25C5B1}" type="presOf" srcId="{BDC83182-10E6-4803-B7D7-1545005B6D6F}" destId="{ECA61A75-3E61-4094-B8BE-FA693DC7FBEB}" srcOrd="0" destOrd="0" presId="urn:microsoft.com/office/officeart/2005/8/layout/cycle5"/>
    <dgm:cxn modelId="{33B1B2B1-2DD6-4FD5-9545-B01466BFE284}" type="presOf" srcId="{F0A6BDA6-1124-47D1-B816-37928E26FC3D}" destId="{DD502BBD-C44C-40CA-B5AC-126DA0617C16}" srcOrd="0" destOrd="0" presId="urn:microsoft.com/office/officeart/2005/8/layout/cycle5"/>
    <dgm:cxn modelId="{EE30DAC4-026F-4E2D-8902-25A8E3957DB6}" type="presOf" srcId="{1E58416E-B233-4288-8CF2-16E924E51585}" destId="{C2E68E7F-4DAF-4B4C-B68A-F258DD8E442F}" srcOrd="0" destOrd="0" presId="urn:microsoft.com/office/officeart/2005/8/layout/cycle5"/>
    <dgm:cxn modelId="{EF56FCD3-1BE4-40CE-9D26-85B50CE0C387}" srcId="{BDC83182-10E6-4803-B7D7-1545005B6D6F}" destId="{846A0FC2-BE32-4CAE-97F0-346DAE4708A3}" srcOrd="1" destOrd="0" parTransId="{FE487572-FD23-49CA-B6ED-EB6452AF5CF7}" sibTransId="{AF7B79B5-75A3-4EBC-AD41-1FD9DE364729}"/>
    <dgm:cxn modelId="{215285DC-DBC2-4D97-B052-30A8538000CC}" srcId="{BDC83182-10E6-4803-B7D7-1545005B6D6F}" destId="{398C9F32-977F-4BE1-AE13-2B69C3D17C82}" srcOrd="4" destOrd="0" parTransId="{91BAC792-FF29-437B-ACB2-5A23384D75F3}" sibTransId="{357123E7-FF2B-494F-A25F-EFFD1700274A}"/>
    <dgm:cxn modelId="{21BA81DF-1B91-479D-B499-358E57B3EC03}" type="presOf" srcId="{AF7B79B5-75A3-4EBC-AD41-1FD9DE364729}" destId="{4685E935-78AC-4763-9480-6C639A68CA6A}" srcOrd="0" destOrd="0" presId="urn:microsoft.com/office/officeart/2005/8/layout/cycle5"/>
    <dgm:cxn modelId="{6B2E3111-00D4-415A-AEC3-BBDDE2DCA102}" type="presParOf" srcId="{ECA61A75-3E61-4094-B8BE-FA693DC7FBEB}" destId="{DD502BBD-C44C-40CA-B5AC-126DA0617C16}" srcOrd="0" destOrd="0" presId="urn:microsoft.com/office/officeart/2005/8/layout/cycle5"/>
    <dgm:cxn modelId="{4C6E9940-9809-4638-9547-1884726A4C11}" type="presParOf" srcId="{ECA61A75-3E61-4094-B8BE-FA693DC7FBEB}" destId="{F6C37A64-7284-4675-A99C-44F1FB2970EB}" srcOrd="1" destOrd="0" presId="urn:microsoft.com/office/officeart/2005/8/layout/cycle5"/>
    <dgm:cxn modelId="{DB1638A5-72E4-4785-9621-E5608D4FB4AC}" type="presParOf" srcId="{ECA61A75-3E61-4094-B8BE-FA693DC7FBEB}" destId="{803FAF98-93B9-40F2-ACD9-E0BA3B43E3EE}" srcOrd="2" destOrd="0" presId="urn:microsoft.com/office/officeart/2005/8/layout/cycle5"/>
    <dgm:cxn modelId="{145E50BF-5AA0-4B18-9F42-3DDCE76D748B}" type="presParOf" srcId="{ECA61A75-3E61-4094-B8BE-FA693DC7FBEB}" destId="{BFBA45BD-804B-47E1-A996-659F128F594C}" srcOrd="3" destOrd="0" presId="urn:microsoft.com/office/officeart/2005/8/layout/cycle5"/>
    <dgm:cxn modelId="{FC860D33-1D2F-42FC-A07E-DDB13D64AD4E}" type="presParOf" srcId="{ECA61A75-3E61-4094-B8BE-FA693DC7FBEB}" destId="{52968F8C-E065-416F-BB23-961A294B73A9}" srcOrd="4" destOrd="0" presId="urn:microsoft.com/office/officeart/2005/8/layout/cycle5"/>
    <dgm:cxn modelId="{B8E6596E-E064-433A-944D-3AAAD695C781}" type="presParOf" srcId="{ECA61A75-3E61-4094-B8BE-FA693DC7FBEB}" destId="{4685E935-78AC-4763-9480-6C639A68CA6A}" srcOrd="5" destOrd="0" presId="urn:microsoft.com/office/officeart/2005/8/layout/cycle5"/>
    <dgm:cxn modelId="{62D4A280-87FF-4ED4-B925-0AFC374E0D2F}" type="presParOf" srcId="{ECA61A75-3E61-4094-B8BE-FA693DC7FBEB}" destId="{8ADA8854-9F93-4A2C-9360-B4B594A299BE}" srcOrd="6" destOrd="0" presId="urn:microsoft.com/office/officeart/2005/8/layout/cycle5"/>
    <dgm:cxn modelId="{5D590D02-57A7-4499-B613-C6C6E7C1A169}" type="presParOf" srcId="{ECA61A75-3E61-4094-B8BE-FA693DC7FBEB}" destId="{2A63319E-E25C-4001-8708-E70EDB35D6A3}" srcOrd="7" destOrd="0" presId="urn:microsoft.com/office/officeart/2005/8/layout/cycle5"/>
    <dgm:cxn modelId="{B03E8134-40BF-4F2A-8A2A-607654178396}" type="presParOf" srcId="{ECA61A75-3E61-4094-B8BE-FA693DC7FBEB}" destId="{C2E68E7F-4DAF-4B4C-B68A-F258DD8E442F}" srcOrd="8" destOrd="0" presId="urn:microsoft.com/office/officeart/2005/8/layout/cycle5"/>
    <dgm:cxn modelId="{CC5ECB5C-D58E-4B26-86DD-A930019F4696}" type="presParOf" srcId="{ECA61A75-3E61-4094-B8BE-FA693DC7FBEB}" destId="{1FCB8762-7EA4-4CD9-952C-CD2FEEBC8863}" srcOrd="9" destOrd="0" presId="urn:microsoft.com/office/officeart/2005/8/layout/cycle5"/>
    <dgm:cxn modelId="{114D483D-E8FD-4DEF-998E-B3FD5F2DEFA3}" type="presParOf" srcId="{ECA61A75-3E61-4094-B8BE-FA693DC7FBEB}" destId="{F084799D-4947-4072-A8EA-9861B5CAA4E6}" srcOrd="10" destOrd="0" presId="urn:microsoft.com/office/officeart/2005/8/layout/cycle5"/>
    <dgm:cxn modelId="{C342D8AC-0E15-44B0-8B41-750B4BD6A927}" type="presParOf" srcId="{ECA61A75-3E61-4094-B8BE-FA693DC7FBEB}" destId="{8134DFD2-D13B-4C7C-BA8B-92A5047BC3B0}" srcOrd="11" destOrd="0" presId="urn:microsoft.com/office/officeart/2005/8/layout/cycle5"/>
    <dgm:cxn modelId="{32CF16C4-55E4-4BC9-9754-D84244CB1106}" type="presParOf" srcId="{ECA61A75-3E61-4094-B8BE-FA693DC7FBEB}" destId="{B2BE0E70-AD62-411B-B41E-60FF8133A6E3}" srcOrd="12" destOrd="0" presId="urn:microsoft.com/office/officeart/2005/8/layout/cycle5"/>
    <dgm:cxn modelId="{6AD55D32-1665-47F4-9F74-C79B06A5CD8A}" type="presParOf" srcId="{ECA61A75-3E61-4094-B8BE-FA693DC7FBEB}" destId="{7F6992CF-BEB4-4EA7-A4DA-692B443796B5}" srcOrd="13" destOrd="0" presId="urn:microsoft.com/office/officeart/2005/8/layout/cycle5"/>
    <dgm:cxn modelId="{AA21EDC3-09EE-4E0A-A6D6-409152EB62CA}" type="presParOf" srcId="{ECA61A75-3E61-4094-B8BE-FA693DC7FBEB}" destId="{F948EA01-8235-4EAB-87D1-D7D170B13407}" srcOrd="14"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0D2E217-A0A5-42BB-970D-206DC8891F9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it-IT"/>
        </a:p>
      </dgm:t>
    </dgm:pt>
    <dgm:pt modelId="{B0953876-6802-4D0D-9646-C8F16138FAF0}">
      <dgm:prSet phldrT="[Testo]"/>
      <dgm:spPr/>
      <dgm:t>
        <a:bodyPr/>
        <a:lstStyle/>
        <a:p>
          <a:r>
            <a:rPr lang="it-IT" b="1" dirty="0"/>
            <a:t>Principi</a:t>
          </a:r>
        </a:p>
      </dgm:t>
    </dgm:pt>
    <dgm:pt modelId="{6DCC9C2C-C958-4F40-964B-A1B33074C2D6}" type="parTrans" cxnId="{CC124CD2-9A64-4455-809B-721B43E12EAC}">
      <dgm:prSet/>
      <dgm:spPr/>
      <dgm:t>
        <a:bodyPr/>
        <a:lstStyle/>
        <a:p>
          <a:endParaRPr lang="it-IT"/>
        </a:p>
      </dgm:t>
    </dgm:pt>
    <dgm:pt modelId="{215DF1A1-1373-4486-A3FA-B850E16A2C7A}" type="sibTrans" cxnId="{CC124CD2-9A64-4455-809B-721B43E12EAC}">
      <dgm:prSet/>
      <dgm:spPr/>
      <dgm:t>
        <a:bodyPr/>
        <a:lstStyle/>
        <a:p>
          <a:endParaRPr lang="it-IT"/>
        </a:p>
      </dgm:t>
    </dgm:pt>
    <dgm:pt modelId="{AAE7AE16-7492-4A03-B2B5-AFA3F9FA8770}">
      <dgm:prSet phldrT="[Testo]"/>
      <dgm:spPr/>
      <dgm:t>
        <a:bodyPr/>
        <a:lstStyle/>
        <a:p>
          <a:r>
            <a:rPr lang="it-IT" b="1" dirty="0"/>
            <a:t>Orizzonti</a:t>
          </a:r>
        </a:p>
      </dgm:t>
    </dgm:pt>
    <dgm:pt modelId="{89E4FC2E-D9F3-4E45-919A-3DACC64DCE7B}" type="parTrans" cxnId="{EBE56E45-541E-4A61-9F5F-D000AF2BFAD8}">
      <dgm:prSet/>
      <dgm:spPr/>
      <dgm:t>
        <a:bodyPr/>
        <a:lstStyle/>
        <a:p>
          <a:endParaRPr lang="it-IT"/>
        </a:p>
      </dgm:t>
    </dgm:pt>
    <dgm:pt modelId="{0172F275-0CED-4388-92E7-E6823D1B5271}" type="sibTrans" cxnId="{EBE56E45-541E-4A61-9F5F-D000AF2BFAD8}">
      <dgm:prSet/>
      <dgm:spPr/>
      <dgm:t>
        <a:bodyPr/>
        <a:lstStyle/>
        <a:p>
          <a:endParaRPr lang="it-IT"/>
        </a:p>
      </dgm:t>
    </dgm:pt>
    <dgm:pt modelId="{CB96E05F-9CBC-4DFF-B3D8-4D2AD52FBFDA}">
      <dgm:prSet phldrT="[Testo]"/>
      <dgm:spPr/>
      <dgm:t>
        <a:bodyPr/>
        <a:lstStyle/>
        <a:p>
          <a:r>
            <a:rPr lang="it-IT" b="1" dirty="0"/>
            <a:t>Azioni</a:t>
          </a:r>
        </a:p>
      </dgm:t>
    </dgm:pt>
    <dgm:pt modelId="{20F20D29-B2C0-43BE-8B3B-8C7952C5BD06}" type="parTrans" cxnId="{38A6E072-E602-45F8-AB4A-2A5E0947B21A}">
      <dgm:prSet/>
      <dgm:spPr/>
      <dgm:t>
        <a:bodyPr/>
        <a:lstStyle/>
        <a:p>
          <a:endParaRPr lang="it-IT"/>
        </a:p>
      </dgm:t>
    </dgm:pt>
    <dgm:pt modelId="{F577C554-59D2-410E-AEF4-FA134B80D2CF}" type="sibTrans" cxnId="{38A6E072-E602-45F8-AB4A-2A5E0947B21A}">
      <dgm:prSet/>
      <dgm:spPr/>
      <dgm:t>
        <a:bodyPr/>
        <a:lstStyle/>
        <a:p>
          <a:endParaRPr lang="it-IT"/>
        </a:p>
      </dgm:t>
    </dgm:pt>
    <dgm:pt modelId="{62AA7E76-98C9-4F84-8BE2-CB5D35C47D6F}">
      <dgm:prSet phldrT="[Testo]"/>
      <dgm:spPr/>
      <dgm:t>
        <a:bodyPr/>
        <a:lstStyle/>
        <a:p>
          <a:r>
            <a:rPr lang="it-IT" b="1" dirty="0"/>
            <a:t>Regole</a:t>
          </a:r>
        </a:p>
      </dgm:t>
    </dgm:pt>
    <dgm:pt modelId="{1DD9A673-0172-4B60-BE84-852354688094}" type="parTrans" cxnId="{1553E25F-DDC7-4BF7-9A22-21B6BE3075D7}">
      <dgm:prSet/>
      <dgm:spPr/>
      <dgm:t>
        <a:bodyPr/>
        <a:lstStyle/>
        <a:p>
          <a:endParaRPr lang="it-IT"/>
        </a:p>
      </dgm:t>
    </dgm:pt>
    <dgm:pt modelId="{E5EEBA6D-F04C-4DF2-977E-61E6513A3FD0}" type="sibTrans" cxnId="{1553E25F-DDC7-4BF7-9A22-21B6BE3075D7}">
      <dgm:prSet/>
      <dgm:spPr/>
      <dgm:t>
        <a:bodyPr/>
        <a:lstStyle/>
        <a:p>
          <a:endParaRPr lang="it-IT"/>
        </a:p>
      </dgm:t>
    </dgm:pt>
    <dgm:pt modelId="{C3EB9E5A-A3D7-49AE-AFD9-CB79D66D656C}">
      <dgm:prSet phldrT="[Testo]"/>
      <dgm:spPr/>
      <dgm:t>
        <a:bodyPr/>
        <a:lstStyle/>
        <a:p>
          <a:r>
            <a:rPr lang="it-IT" b="1" dirty="0"/>
            <a:t>Snodi educativi</a:t>
          </a:r>
        </a:p>
      </dgm:t>
    </dgm:pt>
    <dgm:pt modelId="{DFE1784B-0FA4-4391-A588-F067FAC8388A}" type="parTrans" cxnId="{24B0C7FC-5F9E-4DCC-8B12-DD76DA1B3B5C}">
      <dgm:prSet/>
      <dgm:spPr/>
      <dgm:t>
        <a:bodyPr/>
        <a:lstStyle/>
        <a:p>
          <a:endParaRPr lang="it-IT"/>
        </a:p>
      </dgm:t>
    </dgm:pt>
    <dgm:pt modelId="{9BDC37F7-2A6D-43C4-AF42-0A930A05E1C0}" type="sibTrans" cxnId="{24B0C7FC-5F9E-4DCC-8B12-DD76DA1B3B5C}">
      <dgm:prSet/>
      <dgm:spPr/>
      <dgm:t>
        <a:bodyPr/>
        <a:lstStyle/>
        <a:p>
          <a:endParaRPr lang="it-IT"/>
        </a:p>
      </dgm:t>
    </dgm:pt>
    <dgm:pt modelId="{98E09920-9329-4C7A-B073-73C3773D5D84}">
      <dgm:prSet phldrT="[Testo]"/>
      <dgm:spPr/>
      <dgm:t>
        <a:bodyPr/>
        <a:lstStyle/>
        <a:p>
          <a:r>
            <a:rPr lang="it-IT" b="1" dirty="0"/>
            <a:t>Responsabilità</a:t>
          </a:r>
        </a:p>
      </dgm:t>
    </dgm:pt>
    <dgm:pt modelId="{4DA471B4-46BA-42CA-9A2B-C8C45C5E695F}" type="parTrans" cxnId="{FC950F4E-E0D5-477B-9FAC-9D2B99EFD90A}">
      <dgm:prSet/>
      <dgm:spPr/>
      <dgm:t>
        <a:bodyPr/>
        <a:lstStyle/>
        <a:p>
          <a:endParaRPr lang="it-IT"/>
        </a:p>
      </dgm:t>
    </dgm:pt>
    <dgm:pt modelId="{7CD6E9F7-01B6-4861-8289-3B80B19F9E69}" type="sibTrans" cxnId="{FC950F4E-E0D5-477B-9FAC-9D2B99EFD90A}">
      <dgm:prSet/>
      <dgm:spPr/>
      <dgm:t>
        <a:bodyPr/>
        <a:lstStyle/>
        <a:p>
          <a:endParaRPr lang="it-IT"/>
        </a:p>
      </dgm:t>
    </dgm:pt>
    <dgm:pt modelId="{C8D92F04-3E14-40C4-B70C-C59834CAABF9}" type="pres">
      <dgm:prSet presAssocID="{F0D2E217-A0A5-42BB-970D-206DC8891F97}" presName="hierChild1" presStyleCnt="0">
        <dgm:presLayoutVars>
          <dgm:chPref val="1"/>
          <dgm:dir/>
          <dgm:animOne val="branch"/>
          <dgm:animLvl val="lvl"/>
          <dgm:resizeHandles/>
        </dgm:presLayoutVars>
      </dgm:prSet>
      <dgm:spPr/>
    </dgm:pt>
    <dgm:pt modelId="{279652FE-A4C6-4AC4-BC9F-E57FA11B1558}" type="pres">
      <dgm:prSet presAssocID="{B0953876-6802-4D0D-9646-C8F16138FAF0}" presName="hierRoot1" presStyleCnt="0"/>
      <dgm:spPr/>
    </dgm:pt>
    <dgm:pt modelId="{7D162D2D-2192-404D-A0DB-E1726E69BA07}" type="pres">
      <dgm:prSet presAssocID="{B0953876-6802-4D0D-9646-C8F16138FAF0}" presName="composite" presStyleCnt="0"/>
      <dgm:spPr/>
    </dgm:pt>
    <dgm:pt modelId="{2E777EDE-2BC4-48F8-A164-202F72A31717}" type="pres">
      <dgm:prSet presAssocID="{B0953876-6802-4D0D-9646-C8F16138FAF0}" presName="background" presStyleLbl="node0" presStyleIdx="0" presStyleCnt="1"/>
      <dgm:spPr/>
    </dgm:pt>
    <dgm:pt modelId="{42B5A3FE-50F0-4E3A-82BD-4B2F13D212C9}" type="pres">
      <dgm:prSet presAssocID="{B0953876-6802-4D0D-9646-C8F16138FAF0}" presName="text" presStyleLbl="fgAcc0" presStyleIdx="0" presStyleCnt="1">
        <dgm:presLayoutVars>
          <dgm:chPref val="3"/>
        </dgm:presLayoutVars>
      </dgm:prSet>
      <dgm:spPr/>
    </dgm:pt>
    <dgm:pt modelId="{D26F1838-D146-439E-9E94-1ED7C4ED79B4}" type="pres">
      <dgm:prSet presAssocID="{B0953876-6802-4D0D-9646-C8F16138FAF0}" presName="hierChild2" presStyleCnt="0"/>
      <dgm:spPr/>
    </dgm:pt>
    <dgm:pt modelId="{3CDDACD9-B1E0-466E-B984-56A3476D1E5F}" type="pres">
      <dgm:prSet presAssocID="{89E4FC2E-D9F3-4E45-919A-3DACC64DCE7B}" presName="Name10" presStyleLbl="parChTrans1D2" presStyleIdx="0" presStyleCnt="2"/>
      <dgm:spPr/>
    </dgm:pt>
    <dgm:pt modelId="{6D937084-10CE-40DE-B4D6-DC4CA838BB14}" type="pres">
      <dgm:prSet presAssocID="{AAE7AE16-7492-4A03-B2B5-AFA3F9FA8770}" presName="hierRoot2" presStyleCnt="0"/>
      <dgm:spPr/>
    </dgm:pt>
    <dgm:pt modelId="{6A0E2DDA-A8EA-4991-A363-59D5C5D5A690}" type="pres">
      <dgm:prSet presAssocID="{AAE7AE16-7492-4A03-B2B5-AFA3F9FA8770}" presName="composite2" presStyleCnt="0"/>
      <dgm:spPr/>
    </dgm:pt>
    <dgm:pt modelId="{CED50E81-9018-41EA-848D-659700E6A56F}" type="pres">
      <dgm:prSet presAssocID="{AAE7AE16-7492-4A03-B2B5-AFA3F9FA8770}" presName="background2" presStyleLbl="node2" presStyleIdx="0" presStyleCnt="2"/>
      <dgm:spPr/>
    </dgm:pt>
    <dgm:pt modelId="{3AB17E14-BBD3-44A5-ACD5-6D1C0AFD4404}" type="pres">
      <dgm:prSet presAssocID="{AAE7AE16-7492-4A03-B2B5-AFA3F9FA8770}" presName="text2" presStyleLbl="fgAcc2" presStyleIdx="0" presStyleCnt="2">
        <dgm:presLayoutVars>
          <dgm:chPref val="3"/>
        </dgm:presLayoutVars>
      </dgm:prSet>
      <dgm:spPr/>
    </dgm:pt>
    <dgm:pt modelId="{2591A225-E0A3-45D7-AC56-4B9536DD2CC5}" type="pres">
      <dgm:prSet presAssocID="{AAE7AE16-7492-4A03-B2B5-AFA3F9FA8770}" presName="hierChild3" presStyleCnt="0"/>
      <dgm:spPr/>
    </dgm:pt>
    <dgm:pt modelId="{0602C9B5-7982-47B2-B5DD-D8A22195C3E7}" type="pres">
      <dgm:prSet presAssocID="{20F20D29-B2C0-43BE-8B3B-8C7952C5BD06}" presName="Name17" presStyleLbl="parChTrans1D3" presStyleIdx="0" presStyleCnt="3"/>
      <dgm:spPr/>
    </dgm:pt>
    <dgm:pt modelId="{3B6EC038-C008-436F-8631-D141FD7BC7FB}" type="pres">
      <dgm:prSet presAssocID="{CB96E05F-9CBC-4DFF-B3D8-4D2AD52FBFDA}" presName="hierRoot3" presStyleCnt="0"/>
      <dgm:spPr/>
    </dgm:pt>
    <dgm:pt modelId="{0974894D-9953-4BC9-B8EB-EDA5DBD0B351}" type="pres">
      <dgm:prSet presAssocID="{CB96E05F-9CBC-4DFF-B3D8-4D2AD52FBFDA}" presName="composite3" presStyleCnt="0"/>
      <dgm:spPr/>
    </dgm:pt>
    <dgm:pt modelId="{DE95F749-F539-4EEB-9F95-BFD393F4063E}" type="pres">
      <dgm:prSet presAssocID="{CB96E05F-9CBC-4DFF-B3D8-4D2AD52FBFDA}" presName="background3" presStyleLbl="node3" presStyleIdx="0" presStyleCnt="3"/>
      <dgm:spPr/>
    </dgm:pt>
    <dgm:pt modelId="{D4EB5621-F32F-40DE-A500-EA161009F3D0}" type="pres">
      <dgm:prSet presAssocID="{CB96E05F-9CBC-4DFF-B3D8-4D2AD52FBFDA}" presName="text3" presStyleLbl="fgAcc3" presStyleIdx="0" presStyleCnt="3">
        <dgm:presLayoutVars>
          <dgm:chPref val="3"/>
        </dgm:presLayoutVars>
      </dgm:prSet>
      <dgm:spPr/>
    </dgm:pt>
    <dgm:pt modelId="{CC6B7A0E-88F1-4B30-98C1-EF6264D53586}" type="pres">
      <dgm:prSet presAssocID="{CB96E05F-9CBC-4DFF-B3D8-4D2AD52FBFDA}" presName="hierChild4" presStyleCnt="0"/>
      <dgm:spPr/>
    </dgm:pt>
    <dgm:pt modelId="{9D252ED8-543D-47DF-A848-A6690BD1D052}" type="pres">
      <dgm:prSet presAssocID="{1DD9A673-0172-4B60-BE84-852354688094}" presName="Name17" presStyleLbl="parChTrans1D3" presStyleIdx="1" presStyleCnt="3"/>
      <dgm:spPr/>
    </dgm:pt>
    <dgm:pt modelId="{CE1F5ADC-F5C1-4BDE-93FA-C7C5C14B14B4}" type="pres">
      <dgm:prSet presAssocID="{62AA7E76-98C9-4F84-8BE2-CB5D35C47D6F}" presName="hierRoot3" presStyleCnt="0"/>
      <dgm:spPr/>
    </dgm:pt>
    <dgm:pt modelId="{DB5FCD4B-5ECF-4221-8C21-5ECE2FE3F72E}" type="pres">
      <dgm:prSet presAssocID="{62AA7E76-98C9-4F84-8BE2-CB5D35C47D6F}" presName="composite3" presStyleCnt="0"/>
      <dgm:spPr/>
    </dgm:pt>
    <dgm:pt modelId="{E425E910-EAA3-4D5F-9B40-64B08F6E5D78}" type="pres">
      <dgm:prSet presAssocID="{62AA7E76-98C9-4F84-8BE2-CB5D35C47D6F}" presName="background3" presStyleLbl="node3" presStyleIdx="1" presStyleCnt="3"/>
      <dgm:spPr/>
    </dgm:pt>
    <dgm:pt modelId="{7DBF76E1-C1A3-4330-A79C-B9B2D2EB5212}" type="pres">
      <dgm:prSet presAssocID="{62AA7E76-98C9-4F84-8BE2-CB5D35C47D6F}" presName="text3" presStyleLbl="fgAcc3" presStyleIdx="1" presStyleCnt="3">
        <dgm:presLayoutVars>
          <dgm:chPref val="3"/>
        </dgm:presLayoutVars>
      </dgm:prSet>
      <dgm:spPr/>
    </dgm:pt>
    <dgm:pt modelId="{37CF49C9-9D97-44FB-A2DF-BEC283522ADF}" type="pres">
      <dgm:prSet presAssocID="{62AA7E76-98C9-4F84-8BE2-CB5D35C47D6F}" presName="hierChild4" presStyleCnt="0"/>
      <dgm:spPr/>
    </dgm:pt>
    <dgm:pt modelId="{18C60D52-E387-42EB-92BE-091022FDD61A}" type="pres">
      <dgm:prSet presAssocID="{DFE1784B-0FA4-4391-A588-F067FAC8388A}" presName="Name10" presStyleLbl="parChTrans1D2" presStyleIdx="1" presStyleCnt="2"/>
      <dgm:spPr/>
    </dgm:pt>
    <dgm:pt modelId="{C140F026-294B-4DA1-A937-F198DEF07F9D}" type="pres">
      <dgm:prSet presAssocID="{C3EB9E5A-A3D7-49AE-AFD9-CB79D66D656C}" presName="hierRoot2" presStyleCnt="0"/>
      <dgm:spPr/>
    </dgm:pt>
    <dgm:pt modelId="{855ABA5B-818C-4E8B-AC39-1C902F4FDB09}" type="pres">
      <dgm:prSet presAssocID="{C3EB9E5A-A3D7-49AE-AFD9-CB79D66D656C}" presName="composite2" presStyleCnt="0"/>
      <dgm:spPr/>
    </dgm:pt>
    <dgm:pt modelId="{679A9955-5BCD-453A-A5B5-0A15E47374BA}" type="pres">
      <dgm:prSet presAssocID="{C3EB9E5A-A3D7-49AE-AFD9-CB79D66D656C}" presName="background2" presStyleLbl="node2" presStyleIdx="1" presStyleCnt="2"/>
      <dgm:spPr/>
    </dgm:pt>
    <dgm:pt modelId="{36A27DD6-C822-458B-82FF-CB7928FCE375}" type="pres">
      <dgm:prSet presAssocID="{C3EB9E5A-A3D7-49AE-AFD9-CB79D66D656C}" presName="text2" presStyleLbl="fgAcc2" presStyleIdx="1" presStyleCnt="2">
        <dgm:presLayoutVars>
          <dgm:chPref val="3"/>
        </dgm:presLayoutVars>
      </dgm:prSet>
      <dgm:spPr/>
    </dgm:pt>
    <dgm:pt modelId="{A158BD84-D39C-46F9-9D1E-09F218771984}" type="pres">
      <dgm:prSet presAssocID="{C3EB9E5A-A3D7-49AE-AFD9-CB79D66D656C}" presName="hierChild3" presStyleCnt="0"/>
      <dgm:spPr/>
    </dgm:pt>
    <dgm:pt modelId="{396C4F18-B553-4D97-8D2A-485F63C7BEAF}" type="pres">
      <dgm:prSet presAssocID="{4DA471B4-46BA-42CA-9A2B-C8C45C5E695F}" presName="Name17" presStyleLbl="parChTrans1D3" presStyleIdx="2" presStyleCnt="3"/>
      <dgm:spPr/>
    </dgm:pt>
    <dgm:pt modelId="{A72F63BF-8156-4D42-B088-D72A5369808E}" type="pres">
      <dgm:prSet presAssocID="{98E09920-9329-4C7A-B073-73C3773D5D84}" presName="hierRoot3" presStyleCnt="0"/>
      <dgm:spPr/>
    </dgm:pt>
    <dgm:pt modelId="{F04454D0-467D-4D2B-ACAA-5EFFC3813D47}" type="pres">
      <dgm:prSet presAssocID="{98E09920-9329-4C7A-B073-73C3773D5D84}" presName="composite3" presStyleCnt="0"/>
      <dgm:spPr/>
    </dgm:pt>
    <dgm:pt modelId="{E507D2C6-60FD-4256-BCF1-C0C3A77E94CB}" type="pres">
      <dgm:prSet presAssocID="{98E09920-9329-4C7A-B073-73C3773D5D84}" presName="background3" presStyleLbl="node3" presStyleIdx="2" presStyleCnt="3"/>
      <dgm:spPr/>
    </dgm:pt>
    <dgm:pt modelId="{867BEC33-2D5A-42D7-9ED9-A7441DEFAC58}" type="pres">
      <dgm:prSet presAssocID="{98E09920-9329-4C7A-B073-73C3773D5D84}" presName="text3" presStyleLbl="fgAcc3" presStyleIdx="2" presStyleCnt="3">
        <dgm:presLayoutVars>
          <dgm:chPref val="3"/>
        </dgm:presLayoutVars>
      </dgm:prSet>
      <dgm:spPr/>
    </dgm:pt>
    <dgm:pt modelId="{DE554A8A-35B7-427E-B162-F30B7522361D}" type="pres">
      <dgm:prSet presAssocID="{98E09920-9329-4C7A-B073-73C3773D5D84}" presName="hierChild4" presStyleCnt="0"/>
      <dgm:spPr/>
    </dgm:pt>
  </dgm:ptLst>
  <dgm:cxnLst>
    <dgm:cxn modelId="{C115CD0C-E1F4-4775-A877-8B530098BFA8}" type="presOf" srcId="{AAE7AE16-7492-4A03-B2B5-AFA3F9FA8770}" destId="{3AB17E14-BBD3-44A5-ACD5-6D1C0AFD4404}" srcOrd="0" destOrd="0" presId="urn:microsoft.com/office/officeart/2005/8/layout/hierarchy1"/>
    <dgm:cxn modelId="{E27E5D10-AD2D-4620-89CB-F13C7E55E9AC}" type="presOf" srcId="{C3EB9E5A-A3D7-49AE-AFD9-CB79D66D656C}" destId="{36A27DD6-C822-458B-82FF-CB7928FCE375}" srcOrd="0" destOrd="0" presId="urn:microsoft.com/office/officeart/2005/8/layout/hierarchy1"/>
    <dgm:cxn modelId="{AA599E10-2806-4606-9A8E-E5D7F4069AC3}" type="presOf" srcId="{98E09920-9329-4C7A-B073-73C3773D5D84}" destId="{867BEC33-2D5A-42D7-9ED9-A7441DEFAC58}" srcOrd="0" destOrd="0" presId="urn:microsoft.com/office/officeart/2005/8/layout/hierarchy1"/>
    <dgm:cxn modelId="{EB10211F-F0C2-4FE8-A1BE-5FBC7D8E9163}" type="presOf" srcId="{F0D2E217-A0A5-42BB-970D-206DC8891F97}" destId="{C8D92F04-3E14-40C4-B70C-C59834CAABF9}" srcOrd="0" destOrd="0" presId="urn:microsoft.com/office/officeart/2005/8/layout/hierarchy1"/>
    <dgm:cxn modelId="{1553E25F-DDC7-4BF7-9A22-21B6BE3075D7}" srcId="{AAE7AE16-7492-4A03-B2B5-AFA3F9FA8770}" destId="{62AA7E76-98C9-4F84-8BE2-CB5D35C47D6F}" srcOrd="1" destOrd="0" parTransId="{1DD9A673-0172-4B60-BE84-852354688094}" sibTransId="{E5EEBA6D-F04C-4DF2-977E-61E6513A3FD0}"/>
    <dgm:cxn modelId="{EBE56E45-541E-4A61-9F5F-D000AF2BFAD8}" srcId="{B0953876-6802-4D0D-9646-C8F16138FAF0}" destId="{AAE7AE16-7492-4A03-B2B5-AFA3F9FA8770}" srcOrd="0" destOrd="0" parTransId="{89E4FC2E-D9F3-4E45-919A-3DACC64DCE7B}" sibTransId="{0172F275-0CED-4388-92E7-E6823D1B5271}"/>
    <dgm:cxn modelId="{4C494268-7291-49DB-B17A-63414798F0D6}" type="presOf" srcId="{4DA471B4-46BA-42CA-9A2B-C8C45C5E695F}" destId="{396C4F18-B553-4D97-8D2A-485F63C7BEAF}" srcOrd="0" destOrd="0" presId="urn:microsoft.com/office/officeart/2005/8/layout/hierarchy1"/>
    <dgm:cxn modelId="{15CDCA69-4E9F-4224-9FD0-3BD696DCA7AD}" type="presOf" srcId="{B0953876-6802-4D0D-9646-C8F16138FAF0}" destId="{42B5A3FE-50F0-4E3A-82BD-4B2F13D212C9}" srcOrd="0" destOrd="0" presId="urn:microsoft.com/office/officeart/2005/8/layout/hierarchy1"/>
    <dgm:cxn modelId="{FC950F4E-E0D5-477B-9FAC-9D2B99EFD90A}" srcId="{C3EB9E5A-A3D7-49AE-AFD9-CB79D66D656C}" destId="{98E09920-9329-4C7A-B073-73C3773D5D84}" srcOrd="0" destOrd="0" parTransId="{4DA471B4-46BA-42CA-9A2B-C8C45C5E695F}" sibTransId="{7CD6E9F7-01B6-4861-8289-3B80B19F9E69}"/>
    <dgm:cxn modelId="{38A6E072-E602-45F8-AB4A-2A5E0947B21A}" srcId="{AAE7AE16-7492-4A03-B2B5-AFA3F9FA8770}" destId="{CB96E05F-9CBC-4DFF-B3D8-4D2AD52FBFDA}" srcOrd="0" destOrd="0" parTransId="{20F20D29-B2C0-43BE-8B3B-8C7952C5BD06}" sibTransId="{F577C554-59D2-410E-AEF4-FA134B80D2CF}"/>
    <dgm:cxn modelId="{D3840059-73F5-440C-A662-B1595E0D9C7B}" type="presOf" srcId="{CB96E05F-9CBC-4DFF-B3D8-4D2AD52FBFDA}" destId="{D4EB5621-F32F-40DE-A500-EA161009F3D0}" srcOrd="0" destOrd="0" presId="urn:microsoft.com/office/officeart/2005/8/layout/hierarchy1"/>
    <dgm:cxn modelId="{0D7A6395-AFBD-47A7-B63D-659FC9FB0021}" type="presOf" srcId="{62AA7E76-98C9-4F84-8BE2-CB5D35C47D6F}" destId="{7DBF76E1-C1A3-4330-A79C-B9B2D2EB5212}" srcOrd="0" destOrd="0" presId="urn:microsoft.com/office/officeart/2005/8/layout/hierarchy1"/>
    <dgm:cxn modelId="{69BC4CB9-7B2F-454A-B808-A354B28F6390}" type="presOf" srcId="{89E4FC2E-D9F3-4E45-919A-3DACC64DCE7B}" destId="{3CDDACD9-B1E0-466E-B984-56A3476D1E5F}" srcOrd="0" destOrd="0" presId="urn:microsoft.com/office/officeart/2005/8/layout/hierarchy1"/>
    <dgm:cxn modelId="{FC66E0C8-F868-4AD0-9DA1-0451BD2E36C6}" type="presOf" srcId="{20F20D29-B2C0-43BE-8B3B-8C7952C5BD06}" destId="{0602C9B5-7982-47B2-B5DD-D8A22195C3E7}" srcOrd="0" destOrd="0" presId="urn:microsoft.com/office/officeart/2005/8/layout/hierarchy1"/>
    <dgm:cxn modelId="{474596CD-E5D3-4ED1-A431-610B8B24449B}" type="presOf" srcId="{DFE1784B-0FA4-4391-A588-F067FAC8388A}" destId="{18C60D52-E387-42EB-92BE-091022FDD61A}" srcOrd="0" destOrd="0" presId="urn:microsoft.com/office/officeart/2005/8/layout/hierarchy1"/>
    <dgm:cxn modelId="{CC124CD2-9A64-4455-809B-721B43E12EAC}" srcId="{F0D2E217-A0A5-42BB-970D-206DC8891F97}" destId="{B0953876-6802-4D0D-9646-C8F16138FAF0}" srcOrd="0" destOrd="0" parTransId="{6DCC9C2C-C958-4F40-964B-A1B33074C2D6}" sibTransId="{215DF1A1-1373-4486-A3FA-B850E16A2C7A}"/>
    <dgm:cxn modelId="{85AB4DE3-751C-47A0-8529-C481C9C2CEFC}" type="presOf" srcId="{1DD9A673-0172-4B60-BE84-852354688094}" destId="{9D252ED8-543D-47DF-A848-A6690BD1D052}" srcOrd="0" destOrd="0" presId="urn:microsoft.com/office/officeart/2005/8/layout/hierarchy1"/>
    <dgm:cxn modelId="{24B0C7FC-5F9E-4DCC-8B12-DD76DA1B3B5C}" srcId="{B0953876-6802-4D0D-9646-C8F16138FAF0}" destId="{C3EB9E5A-A3D7-49AE-AFD9-CB79D66D656C}" srcOrd="1" destOrd="0" parTransId="{DFE1784B-0FA4-4391-A588-F067FAC8388A}" sibTransId="{9BDC37F7-2A6D-43C4-AF42-0A930A05E1C0}"/>
    <dgm:cxn modelId="{8B8A2E14-94CA-40C2-BE2F-EE653ACF3F0D}" type="presParOf" srcId="{C8D92F04-3E14-40C4-B70C-C59834CAABF9}" destId="{279652FE-A4C6-4AC4-BC9F-E57FA11B1558}" srcOrd="0" destOrd="0" presId="urn:microsoft.com/office/officeart/2005/8/layout/hierarchy1"/>
    <dgm:cxn modelId="{9FA0BA3A-BD05-4B56-9567-78A50D216D12}" type="presParOf" srcId="{279652FE-A4C6-4AC4-BC9F-E57FA11B1558}" destId="{7D162D2D-2192-404D-A0DB-E1726E69BA07}" srcOrd="0" destOrd="0" presId="urn:microsoft.com/office/officeart/2005/8/layout/hierarchy1"/>
    <dgm:cxn modelId="{DB002430-2A84-4CC7-AB30-4B8B504D7DFE}" type="presParOf" srcId="{7D162D2D-2192-404D-A0DB-E1726E69BA07}" destId="{2E777EDE-2BC4-48F8-A164-202F72A31717}" srcOrd="0" destOrd="0" presId="urn:microsoft.com/office/officeart/2005/8/layout/hierarchy1"/>
    <dgm:cxn modelId="{740FFBE8-7550-425D-9B46-0190394D41E6}" type="presParOf" srcId="{7D162D2D-2192-404D-A0DB-E1726E69BA07}" destId="{42B5A3FE-50F0-4E3A-82BD-4B2F13D212C9}" srcOrd="1" destOrd="0" presId="urn:microsoft.com/office/officeart/2005/8/layout/hierarchy1"/>
    <dgm:cxn modelId="{80D03499-0A44-4AB3-98A1-54736ECD97D8}" type="presParOf" srcId="{279652FE-A4C6-4AC4-BC9F-E57FA11B1558}" destId="{D26F1838-D146-439E-9E94-1ED7C4ED79B4}" srcOrd="1" destOrd="0" presId="urn:microsoft.com/office/officeart/2005/8/layout/hierarchy1"/>
    <dgm:cxn modelId="{8DDF9D42-5743-47C3-B011-9868F5AD7558}" type="presParOf" srcId="{D26F1838-D146-439E-9E94-1ED7C4ED79B4}" destId="{3CDDACD9-B1E0-466E-B984-56A3476D1E5F}" srcOrd="0" destOrd="0" presId="urn:microsoft.com/office/officeart/2005/8/layout/hierarchy1"/>
    <dgm:cxn modelId="{F4B5294C-4919-46F1-B710-C768373AE8FD}" type="presParOf" srcId="{D26F1838-D146-439E-9E94-1ED7C4ED79B4}" destId="{6D937084-10CE-40DE-B4D6-DC4CA838BB14}" srcOrd="1" destOrd="0" presId="urn:microsoft.com/office/officeart/2005/8/layout/hierarchy1"/>
    <dgm:cxn modelId="{952210C5-9BDE-4D1C-BCFC-ECA344028AD0}" type="presParOf" srcId="{6D937084-10CE-40DE-B4D6-DC4CA838BB14}" destId="{6A0E2DDA-A8EA-4991-A363-59D5C5D5A690}" srcOrd="0" destOrd="0" presId="urn:microsoft.com/office/officeart/2005/8/layout/hierarchy1"/>
    <dgm:cxn modelId="{4461E729-F321-4E17-BF37-6FBEBA3A0FC8}" type="presParOf" srcId="{6A0E2DDA-A8EA-4991-A363-59D5C5D5A690}" destId="{CED50E81-9018-41EA-848D-659700E6A56F}" srcOrd="0" destOrd="0" presId="urn:microsoft.com/office/officeart/2005/8/layout/hierarchy1"/>
    <dgm:cxn modelId="{7C72BD01-B2CF-4592-B9F6-C6AC3ED845BA}" type="presParOf" srcId="{6A0E2DDA-A8EA-4991-A363-59D5C5D5A690}" destId="{3AB17E14-BBD3-44A5-ACD5-6D1C0AFD4404}" srcOrd="1" destOrd="0" presId="urn:microsoft.com/office/officeart/2005/8/layout/hierarchy1"/>
    <dgm:cxn modelId="{BC0CBD42-C920-4555-8D81-4B065B7DAA9D}" type="presParOf" srcId="{6D937084-10CE-40DE-B4D6-DC4CA838BB14}" destId="{2591A225-E0A3-45D7-AC56-4B9536DD2CC5}" srcOrd="1" destOrd="0" presId="urn:microsoft.com/office/officeart/2005/8/layout/hierarchy1"/>
    <dgm:cxn modelId="{B33E4210-D828-4DE1-BB05-C5A3611DA69D}" type="presParOf" srcId="{2591A225-E0A3-45D7-AC56-4B9536DD2CC5}" destId="{0602C9B5-7982-47B2-B5DD-D8A22195C3E7}" srcOrd="0" destOrd="0" presId="urn:microsoft.com/office/officeart/2005/8/layout/hierarchy1"/>
    <dgm:cxn modelId="{C95B936E-362B-4D65-A1A9-A22C8BE16936}" type="presParOf" srcId="{2591A225-E0A3-45D7-AC56-4B9536DD2CC5}" destId="{3B6EC038-C008-436F-8631-D141FD7BC7FB}" srcOrd="1" destOrd="0" presId="urn:microsoft.com/office/officeart/2005/8/layout/hierarchy1"/>
    <dgm:cxn modelId="{2CC51B90-94CE-4EEC-946F-815ADC4E967F}" type="presParOf" srcId="{3B6EC038-C008-436F-8631-D141FD7BC7FB}" destId="{0974894D-9953-4BC9-B8EB-EDA5DBD0B351}" srcOrd="0" destOrd="0" presId="urn:microsoft.com/office/officeart/2005/8/layout/hierarchy1"/>
    <dgm:cxn modelId="{03EE04C0-57EF-419F-B81A-E62971B76483}" type="presParOf" srcId="{0974894D-9953-4BC9-B8EB-EDA5DBD0B351}" destId="{DE95F749-F539-4EEB-9F95-BFD393F4063E}" srcOrd="0" destOrd="0" presId="urn:microsoft.com/office/officeart/2005/8/layout/hierarchy1"/>
    <dgm:cxn modelId="{9FE9B994-F0A6-4DAE-9F4C-0464CCE56B59}" type="presParOf" srcId="{0974894D-9953-4BC9-B8EB-EDA5DBD0B351}" destId="{D4EB5621-F32F-40DE-A500-EA161009F3D0}" srcOrd="1" destOrd="0" presId="urn:microsoft.com/office/officeart/2005/8/layout/hierarchy1"/>
    <dgm:cxn modelId="{02DE0BD0-7A12-4208-9057-E645B843B526}" type="presParOf" srcId="{3B6EC038-C008-436F-8631-D141FD7BC7FB}" destId="{CC6B7A0E-88F1-4B30-98C1-EF6264D53586}" srcOrd="1" destOrd="0" presId="urn:microsoft.com/office/officeart/2005/8/layout/hierarchy1"/>
    <dgm:cxn modelId="{7938B921-9F28-4B94-95EA-7778B2901EB9}" type="presParOf" srcId="{2591A225-E0A3-45D7-AC56-4B9536DD2CC5}" destId="{9D252ED8-543D-47DF-A848-A6690BD1D052}" srcOrd="2" destOrd="0" presId="urn:microsoft.com/office/officeart/2005/8/layout/hierarchy1"/>
    <dgm:cxn modelId="{F4FE4021-4FF9-4257-B22D-69BFD9B221D6}" type="presParOf" srcId="{2591A225-E0A3-45D7-AC56-4B9536DD2CC5}" destId="{CE1F5ADC-F5C1-4BDE-93FA-C7C5C14B14B4}" srcOrd="3" destOrd="0" presId="urn:microsoft.com/office/officeart/2005/8/layout/hierarchy1"/>
    <dgm:cxn modelId="{45B9B332-2FCA-4D9E-89C5-BDB2A228FEBF}" type="presParOf" srcId="{CE1F5ADC-F5C1-4BDE-93FA-C7C5C14B14B4}" destId="{DB5FCD4B-5ECF-4221-8C21-5ECE2FE3F72E}" srcOrd="0" destOrd="0" presId="urn:microsoft.com/office/officeart/2005/8/layout/hierarchy1"/>
    <dgm:cxn modelId="{3E830365-56CA-44A4-98C7-42253AF3F0B7}" type="presParOf" srcId="{DB5FCD4B-5ECF-4221-8C21-5ECE2FE3F72E}" destId="{E425E910-EAA3-4D5F-9B40-64B08F6E5D78}" srcOrd="0" destOrd="0" presId="urn:microsoft.com/office/officeart/2005/8/layout/hierarchy1"/>
    <dgm:cxn modelId="{6526241D-86EA-4D26-87E6-3E085F7274E5}" type="presParOf" srcId="{DB5FCD4B-5ECF-4221-8C21-5ECE2FE3F72E}" destId="{7DBF76E1-C1A3-4330-A79C-B9B2D2EB5212}" srcOrd="1" destOrd="0" presId="urn:microsoft.com/office/officeart/2005/8/layout/hierarchy1"/>
    <dgm:cxn modelId="{20356187-1954-4E6B-9C5D-30A93D01439B}" type="presParOf" srcId="{CE1F5ADC-F5C1-4BDE-93FA-C7C5C14B14B4}" destId="{37CF49C9-9D97-44FB-A2DF-BEC283522ADF}" srcOrd="1" destOrd="0" presId="urn:microsoft.com/office/officeart/2005/8/layout/hierarchy1"/>
    <dgm:cxn modelId="{A74A0A50-D8DC-4B45-9A49-30DE362DC2CF}" type="presParOf" srcId="{D26F1838-D146-439E-9E94-1ED7C4ED79B4}" destId="{18C60D52-E387-42EB-92BE-091022FDD61A}" srcOrd="2" destOrd="0" presId="urn:microsoft.com/office/officeart/2005/8/layout/hierarchy1"/>
    <dgm:cxn modelId="{A20305F4-C968-4C6A-9EE0-FBA757125B9B}" type="presParOf" srcId="{D26F1838-D146-439E-9E94-1ED7C4ED79B4}" destId="{C140F026-294B-4DA1-A937-F198DEF07F9D}" srcOrd="3" destOrd="0" presId="urn:microsoft.com/office/officeart/2005/8/layout/hierarchy1"/>
    <dgm:cxn modelId="{DF5A3215-647E-4E48-A827-CD3BEDCF01AA}" type="presParOf" srcId="{C140F026-294B-4DA1-A937-F198DEF07F9D}" destId="{855ABA5B-818C-4E8B-AC39-1C902F4FDB09}" srcOrd="0" destOrd="0" presId="urn:microsoft.com/office/officeart/2005/8/layout/hierarchy1"/>
    <dgm:cxn modelId="{A1067268-BCDB-466A-88B2-A87CC263C6DF}" type="presParOf" srcId="{855ABA5B-818C-4E8B-AC39-1C902F4FDB09}" destId="{679A9955-5BCD-453A-A5B5-0A15E47374BA}" srcOrd="0" destOrd="0" presId="urn:microsoft.com/office/officeart/2005/8/layout/hierarchy1"/>
    <dgm:cxn modelId="{96984E07-45BA-4A02-967F-28875AA8544B}" type="presParOf" srcId="{855ABA5B-818C-4E8B-AC39-1C902F4FDB09}" destId="{36A27DD6-C822-458B-82FF-CB7928FCE375}" srcOrd="1" destOrd="0" presId="urn:microsoft.com/office/officeart/2005/8/layout/hierarchy1"/>
    <dgm:cxn modelId="{7892ECEA-F851-47A2-BE68-0C4DFD906203}" type="presParOf" srcId="{C140F026-294B-4DA1-A937-F198DEF07F9D}" destId="{A158BD84-D39C-46F9-9D1E-09F218771984}" srcOrd="1" destOrd="0" presId="urn:microsoft.com/office/officeart/2005/8/layout/hierarchy1"/>
    <dgm:cxn modelId="{15A79BD8-5F29-42AC-B555-A5601A8D7A23}" type="presParOf" srcId="{A158BD84-D39C-46F9-9D1E-09F218771984}" destId="{396C4F18-B553-4D97-8D2A-485F63C7BEAF}" srcOrd="0" destOrd="0" presId="urn:microsoft.com/office/officeart/2005/8/layout/hierarchy1"/>
    <dgm:cxn modelId="{C634411B-DC1B-42D7-967E-AF9EF0A65C05}" type="presParOf" srcId="{A158BD84-D39C-46F9-9D1E-09F218771984}" destId="{A72F63BF-8156-4D42-B088-D72A5369808E}" srcOrd="1" destOrd="0" presId="urn:microsoft.com/office/officeart/2005/8/layout/hierarchy1"/>
    <dgm:cxn modelId="{DACDBA0F-4C30-467F-93C6-58E202477478}" type="presParOf" srcId="{A72F63BF-8156-4D42-B088-D72A5369808E}" destId="{F04454D0-467D-4D2B-ACAA-5EFFC3813D47}" srcOrd="0" destOrd="0" presId="urn:microsoft.com/office/officeart/2005/8/layout/hierarchy1"/>
    <dgm:cxn modelId="{07E2C870-CA40-4189-AC4A-1877DDCF4301}" type="presParOf" srcId="{F04454D0-467D-4D2B-ACAA-5EFFC3813D47}" destId="{E507D2C6-60FD-4256-BCF1-C0C3A77E94CB}" srcOrd="0" destOrd="0" presId="urn:microsoft.com/office/officeart/2005/8/layout/hierarchy1"/>
    <dgm:cxn modelId="{DA992BC7-A503-4944-B394-7A3C1C3DB909}" type="presParOf" srcId="{F04454D0-467D-4D2B-ACAA-5EFFC3813D47}" destId="{867BEC33-2D5A-42D7-9ED9-A7441DEFAC58}" srcOrd="1" destOrd="0" presId="urn:microsoft.com/office/officeart/2005/8/layout/hierarchy1"/>
    <dgm:cxn modelId="{5FDF4F7B-78BB-4744-BBD5-18ED203F954A}" type="presParOf" srcId="{A72F63BF-8156-4D42-B088-D72A5369808E}" destId="{DE554A8A-35B7-427E-B162-F30B7522361D}"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502BBD-C44C-40CA-B5AC-126DA0617C16}">
      <dsp:nvSpPr>
        <dsp:cNvPr id="0" name=""/>
        <dsp:cNvSpPr/>
      </dsp:nvSpPr>
      <dsp:spPr>
        <a:xfrm>
          <a:off x="4264300" y="263"/>
          <a:ext cx="1602823" cy="104183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t-IT" sz="2000" b="1" kern="1200" dirty="0"/>
            <a:t>Ordinari e organizzati</a:t>
          </a:r>
        </a:p>
      </dsp:txBody>
      <dsp:txXfrm>
        <a:off x="4315158" y="51121"/>
        <a:ext cx="1501107" cy="940119"/>
      </dsp:txXfrm>
    </dsp:sp>
    <dsp:sp modelId="{803FAF98-93B9-40F2-ACD9-E0BA3B43E3EE}">
      <dsp:nvSpPr>
        <dsp:cNvPr id="0" name=""/>
        <dsp:cNvSpPr/>
      </dsp:nvSpPr>
      <dsp:spPr>
        <a:xfrm>
          <a:off x="2984203" y="521180"/>
          <a:ext cx="4163017" cy="4163017"/>
        </a:xfrm>
        <a:custGeom>
          <a:avLst/>
          <a:gdLst/>
          <a:ahLst/>
          <a:cxnLst/>
          <a:rect l="0" t="0" r="0" b="0"/>
          <a:pathLst>
            <a:path>
              <a:moveTo>
                <a:pt x="3097652" y="264882"/>
              </a:moveTo>
              <a:arcTo wR="2081508" hR="2081508" stAng="17953249" swAng="1211835"/>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BFBA45BD-804B-47E1-A996-659F128F594C}">
      <dsp:nvSpPr>
        <dsp:cNvPr id="0" name=""/>
        <dsp:cNvSpPr/>
      </dsp:nvSpPr>
      <dsp:spPr>
        <a:xfrm>
          <a:off x="6243933" y="1438550"/>
          <a:ext cx="1602823" cy="104183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t-IT" sz="2000" b="1" kern="1200" dirty="0"/>
            <a:t>Quotidiani</a:t>
          </a:r>
        </a:p>
      </dsp:txBody>
      <dsp:txXfrm>
        <a:off x="6294791" y="1489408"/>
        <a:ext cx="1501107" cy="940119"/>
      </dsp:txXfrm>
    </dsp:sp>
    <dsp:sp modelId="{4685E935-78AC-4763-9480-6C639A68CA6A}">
      <dsp:nvSpPr>
        <dsp:cNvPr id="0" name=""/>
        <dsp:cNvSpPr/>
      </dsp:nvSpPr>
      <dsp:spPr>
        <a:xfrm>
          <a:off x="2984203" y="521180"/>
          <a:ext cx="4163017" cy="4163017"/>
        </a:xfrm>
        <a:custGeom>
          <a:avLst/>
          <a:gdLst/>
          <a:ahLst/>
          <a:cxnLst/>
          <a:rect l="0" t="0" r="0" b="0"/>
          <a:pathLst>
            <a:path>
              <a:moveTo>
                <a:pt x="4158028" y="2225538"/>
              </a:moveTo>
              <a:arcTo wR="2081508" hR="2081508" stAng="21838065" swAng="1359955"/>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8ADA8854-9F93-4A2C-9360-B4B594A299BE}">
      <dsp:nvSpPr>
        <dsp:cNvPr id="0" name=""/>
        <dsp:cNvSpPr/>
      </dsp:nvSpPr>
      <dsp:spPr>
        <a:xfrm>
          <a:off x="5487781" y="3765747"/>
          <a:ext cx="1602823" cy="104183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t-IT" sz="2000" b="1" kern="1200" dirty="0"/>
            <a:t>Prossimi</a:t>
          </a:r>
        </a:p>
      </dsp:txBody>
      <dsp:txXfrm>
        <a:off x="5538639" y="3816605"/>
        <a:ext cx="1501107" cy="940119"/>
      </dsp:txXfrm>
    </dsp:sp>
    <dsp:sp modelId="{C2E68E7F-4DAF-4B4C-B68A-F258DD8E442F}">
      <dsp:nvSpPr>
        <dsp:cNvPr id="0" name=""/>
        <dsp:cNvSpPr/>
      </dsp:nvSpPr>
      <dsp:spPr>
        <a:xfrm>
          <a:off x="2984203" y="521180"/>
          <a:ext cx="4163017" cy="4163017"/>
        </a:xfrm>
        <a:custGeom>
          <a:avLst/>
          <a:gdLst/>
          <a:ahLst/>
          <a:cxnLst/>
          <a:rect l="0" t="0" r="0" b="0"/>
          <a:pathLst>
            <a:path>
              <a:moveTo>
                <a:pt x="2337050" y="4147271"/>
              </a:moveTo>
              <a:arcTo wR="2081508" hR="2081508" stAng="4976888" swAng="846223"/>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1FCB8762-7EA4-4CD9-952C-CD2FEEBC8863}">
      <dsp:nvSpPr>
        <dsp:cNvPr id="0" name=""/>
        <dsp:cNvSpPr/>
      </dsp:nvSpPr>
      <dsp:spPr>
        <a:xfrm>
          <a:off x="3040820" y="3765747"/>
          <a:ext cx="1602823" cy="104183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t-IT" sz="2000" b="1" kern="1200" dirty="0"/>
            <a:t>Familistici</a:t>
          </a:r>
        </a:p>
      </dsp:txBody>
      <dsp:txXfrm>
        <a:off x="3091678" y="3816605"/>
        <a:ext cx="1501107" cy="940119"/>
      </dsp:txXfrm>
    </dsp:sp>
    <dsp:sp modelId="{8134DFD2-D13B-4C7C-BA8B-92A5047BC3B0}">
      <dsp:nvSpPr>
        <dsp:cNvPr id="0" name=""/>
        <dsp:cNvSpPr/>
      </dsp:nvSpPr>
      <dsp:spPr>
        <a:xfrm>
          <a:off x="2984203" y="521180"/>
          <a:ext cx="4163017" cy="4163017"/>
        </a:xfrm>
        <a:custGeom>
          <a:avLst/>
          <a:gdLst/>
          <a:ahLst/>
          <a:cxnLst/>
          <a:rect l="0" t="0" r="0" b="0"/>
          <a:pathLst>
            <a:path>
              <a:moveTo>
                <a:pt x="220866" y="3014616"/>
              </a:moveTo>
              <a:arcTo wR="2081508" hR="2081508" stAng="9201980" swAng="1359955"/>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B2BE0E70-AD62-411B-B41E-60FF8133A6E3}">
      <dsp:nvSpPr>
        <dsp:cNvPr id="0" name=""/>
        <dsp:cNvSpPr/>
      </dsp:nvSpPr>
      <dsp:spPr>
        <a:xfrm>
          <a:off x="2284668" y="1438550"/>
          <a:ext cx="1602823" cy="104183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t-IT" sz="2000" b="1" kern="1200" dirty="0"/>
            <a:t>Arcaici</a:t>
          </a:r>
        </a:p>
      </dsp:txBody>
      <dsp:txXfrm>
        <a:off x="2335526" y="1489408"/>
        <a:ext cx="1501107" cy="940119"/>
      </dsp:txXfrm>
    </dsp:sp>
    <dsp:sp modelId="{F948EA01-8235-4EAB-87D1-D7D170B13407}">
      <dsp:nvSpPr>
        <dsp:cNvPr id="0" name=""/>
        <dsp:cNvSpPr/>
      </dsp:nvSpPr>
      <dsp:spPr>
        <a:xfrm>
          <a:off x="2984203" y="521180"/>
          <a:ext cx="4163017" cy="4163017"/>
        </a:xfrm>
        <a:custGeom>
          <a:avLst/>
          <a:gdLst/>
          <a:ahLst/>
          <a:cxnLst/>
          <a:rect l="0" t="0" r="0" b="0"/>
          <a:pathLst>
            <a:path>
              <a:moveTo>
                <a:pt x="500651" y="727414"/>
              </a:moveTo>
              <a:arcTo wR="2081508" hR="2081508" stAng="13234916" swAng="1211835"/>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6C4F18-B553-4D97-8D2A-485F63C7BEAF}">
      <dsp:nvSpPr>
        <dsp:cNvPr id="0" name=""/>
        <dsp:cNvSpPr/>
      </dsp:nvSpPr>
      <dsp:spPr>
        <a:xfrm>
          <a:off x="5044026" y="2685434"/>
          <a:ext cx="91440" cy="499876"/>
        </a:xfrm>
        <a:custGeom>
          <a:avLst/>
          <a:gdLst/>
          <a:ahLst/>
          <a:cxnLst/>
          <a:rect l="0" t="0" r="0" b="0"/>
          <a:pathLst>
            <a:path>
              <a:moveTo>
                <a:pt x="45720" y="0"/>
              </a:moveTo>
              <a:lnTo>
                <a:pt x="45720" y="499876"/>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C60D52-E387-42EB-92BE-091022FDD61A}">
      <dsp:nvSpPr>
        <dsp:cNvPr id="0" name=""/>
        <dsp:cNvSpPr/>
      </dsp:nvSpPr>
      <dsp:spPr>
        <a:xfrm>
          <a:off x="3514205" y="1094138"/>
          <a:ext cx="1575541" cy="499876"/>
        </a:xfrm>
        <a:custGeom>
          <a:avLst/>
          <a:gdLst/>
          <a:ahLst/>
          <a:cxnLst/>
          <a:rect l="0" t="0" r="0" b="0"/>
          <a:pathLst>
            <a:path>
              <a:moveTo>
                <a:pt x="0" y="0"/>
              </a:moveTo>
              <a:lnTo>
                <a:pt x="0" y="340651"/>
              </a:lnTo>
              <a:lnTo>
                <a:pt x="1575541" y="340651"/>
              </a:lnTo>
              <a:lnTo>
                <a:pt x="1575541" y="499876"/>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D252ED8-543D-47DF-A848-A6690BD1D052}">
      <dsp:nvSpPr>
        <dsp:cNvPr id="0" name=""/>
        <dsp:cNvSpPr/>
      </dsp:nvSpPr>
      <dsp:spPr>
        <a:xfrm>
          <a:off x="1938664" y="2685434"/>
          <a:ext cx="1050360" cy="499876"/>
        </a:xfrm>
        <a:custGeom>
          <a:avLst/>
          <a:gdLst/>
          <a:ahLst/>
          <a:cxnLst/>
          <a:rect l="0" t="0" r="0" b="0"/>
          <a:pathLst>
            <a:path>
              <a:moveTo>
                <a:pt x="0" y="0"/>
              </a:moveTo>
              <a:lnTo>
                <a:pt x="0" y="340651"/>
              </a:lnTo>
              <a:lnTo>
                <a:pt x="1050360" y="340651"/>
              </a:lnTo>
              <a:lnTo>
                <a:pt x="1050360" y="499876"/>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602C9B5-7982-47B2-B5DD-D8A22195C3E7}">
      <dsp:nvSpPr>
        <dsp:cNvPr id="0" name=""/>
        <dsp:cNvSpPr/>
      </dsp:nvSpPr>
      <dsp:spPr>
        <a:xfrm>
          <a:off x="888303" y="2685434"/>
          <a:ext cx="1050360" cy="499876"/>
        </a:xfrm>
        <a:custGeom>
          <a:avLst/>
          <a:gdLst/>
          <a:ahLst/>
          <a:cxnLst/>
          <a:rect l="0" t="0" r="0" b="0"/>
          <a:pathLst>
            <a:path>
              <a:moveTo>
                <a:pt x="1050360" y="0"/>
              </a:moveTo>
              <a:lnTo>
                <a:pt x="1050360" y="340651"/>
              </a:lnTo>
              <a:lnTo>
                <a:pt x="0" y="340651"/>
              </a:lnTo>
              <a:lnTo>
                <a:pt x="0" y="499876"/>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CDDACD9-B1E0-466E-B984-56A3476D1E5F}">
      <dsp:nvSpPr>
        <dsp:cNvPr id="0" name=""/>
        <dsp:cNvSpPr/>
      </dsp:nvSpPr>
      <dsp:spPr>
        <a:xfrm>
          <a:off x="1938664" y="1094138"/>
          <a:ext cx="1575541" cy="499876"/>
        </a:xfrm>
        <a:custGeom>
          <a:avLst/>
          <a:gdLst/>
          <a:ahLst/>
          <a:cxnLst/>
          <a:rect l="0" t="0" r="0" b="0"/>
          <a:pathLst>
            <a:path>
              <a:moveTo>
                <a:pt x="1575541" y="0"/>
              </a:moveTo>
              <a:lnTo>
                <a:pt x="1575541" y="340651"/>
              </a:lnTo>
              <a:lnTo>
                <a:pt x="0" y="340651"/>
              </a:lnTo>
              <a:lnTo>
                <a:pt x="0" y="499876"/>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E777EDE-2BC4-48F8-A164-202F72A31717}">
      <dsp:nvSpPr>
        <dsp:cNvPr id="0" name=""/>
        <dsp:cNvSpPr/>
      </dsp:nvSpPr>
      <dsp:spPr>
        <a:xfrm>
          <a:off x="2654819" y="2717"/>
          <a:ext cx="1718772" cy="109142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B5A3FE-50F0-4E3A-82BD-4B2F13D212C9}">
      <dsp:nvSpPr>
        <dsp:cNvPr id="0" name=""/>
        <dsp:cNvSpPr/>
      </dsp:nvSpPr>
      <dsp:spPr>
        <a:xfrm>
          <a:off x="2845794" y="184143"/>
          <a:ext cx="1718772" cy="109142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it-IT" sz="1700" b="1" kern="1200" dirty="0"/>
            <a:t>Principi</a:t>
          </a:r>
        </a:p>
      </dsp:txBody>
      <dsp:txXfrm>
        <a:off x="2877761" y="216110"/>
        <a:ext cx="1654838" cy="1027486"/>
      </dsp:txXfrm>
    </dsp:sp>
    <dsp:sp modelId="{CED50E81-9018-41EA-848D-659700E6A56F}">
      <dsp:nvSpPr>
        <dsp:cNvPr id="0" name=""/>
        <dsp:cNvSpPr/>
      </dsp:nvSpPr>
      <dsp:spPr>
        <a:xfrm>
          <a:off x="1079278" y="1594014"/>
          <a:ext cx="1718772" cy="109142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AB17E14-BBD3-44A5-ACD5-6D1C0AFD4404}">
      <dsp:nvSpPr>
        <dsp:cNvPr id="0" name=""/>
        <dsp:cNvSpPr/>
      </dsp:nvSpPr>
      <dsp:spPr>
        <a:xfrm>
          <a:off x="1270252" y="1775440"/>
          <a:ext cx="1718772" cy="109142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it-IT" sz="1700" b="1" kern="1200" dirty="0"/>
            <a:t>Orizzonti</a:t>
          </a:r>
        </a:p>
      </dsp:txBody>
      <dsp:txXfrm>
        <a:off x="1302219" y="1807407"/>
        <a:ext cx="1654838" cy="1027486"/>
      </dsp:txXfrm>
    </dsp:sp>
    <dsp:sp modelId="{DE95F749-F539-4EEB-9F95-BFD393F4063E}">
      <dsp:nvSpPr>
        <dsp:cNvPr id="0" name=""/>
        <dsp:cNvSpPr/>
      </dsp:nvSpPr>
      <dsp:spPr>
        <a:xfrm>
          <a:off x="28917" y="3185310"/>
          <a:ext cx="1718772" cy="109142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EB5621-F32F-40DE-A500-EA161009F3D0}">
      <dsp:nvSpPr>
        <dsp:cNvPr id="0" name=""/>
        <dsp:cNvSpPr/>
      </dsp:nvSpPr>
      <dsp:spPr>
        <a:xfrm>
          <a:off x="219892" y="3366736"/>
          <a:ext cx="1718772" cy="109142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it-IT" sz="1700" b="1" kern="1200" dirty="0"/>
            <a:t>Azioni</a:t>
          </a:r>
        </a:p>
      </dsp:txBody>
      <dsp:txXfrm>
        <a:off x="251859" y="3398703"/>
        <a:ext cx="1654838" cy="1027486"/>
      </dsp:txXfrm>
    </dsp:sp>
    <dsp:sp modelId="{E425E910-EAA3-4D5F-9B40-64B08F6E5D78}">
      <dsp:nvSpPr>
        <dsp:cNvPr id="0" name=""/>
        <dsp:cNvSpPr/>
      </dsp:nvSpPr>
      <dsp:spPr>
        <a:xfrm>
          <a:off x="2129639" y="3185310"/>
          <a:ext cx="1718772" cy="109142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BF76E1-C1A3-4330-A79C-B9B2D2EB5212}">
      <dsp:nvSpPr>
        <dsp:cNvPr id="0" name=""/>
        <dsp:cNvSpPr/>
      </dsp:nvSpPr>
      <dsp:spPr>
        <a:xfrm>
          <a:off x="2320613" y="3366736"/>
          <a:ext cx="1718772" cy="109142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it-IT" sz="1700" b="1" kern="1200" dirty="0"/>
            <a:t>Regole</a:t>
          </a:r>
        </a:p>
      </dsp:txBody>
      <dsp:txXfrm>
        <a:off x="2352580" y="3398703"/>
        <a:ext cx="1654838" cy="1027486"/>
      </dsp:txXfrm>
    </dsp:sp>
    <dsp:sp modelId="{679A9955-5BCD-453A-A5B5-0A15E47374BA}">
      <dsp:nvSpPr>
        <dsp:cNvPr id="0" name=""/>
        <dsp:cNvSpPr/>
      </dsp:nvSpPr>
      <dsp:spPr>
        <a:xfrm>
          <a:off x="4230360" y="1594014"/>
          <a:ext cx="1718772" cy="109142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A27DD6-C822-458B-82FF-CB7928FCE375}">
      <dsp:nvSpPr>
        <dsp:cNvPr id="0" name=""/>
        <dsp:cNvSpPr/>
      </dsp:nvSpPr>
      <dsp:spPr>
        <a:xfrm>
          <a:off x="4421335" y="1775440"/>
          <a:ext cx="1718772" cy="109142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it-IT" sz="1700" b="1" kern="1200" dirty="0"/>
            <a:t>Snodi educativi</a:t>
          </a:r>
        </a:p>
      </dsp:txBody>
      <dsp:txXfrm>
        <a:off x="4453302" y="1807407"/>
        <a:ext cx="1654838" cy="1027486"/>
      </dsp:txXfrm>
    </dsp:sp>
    <dsp:sp modelId="{E507D2C6-60FD-4256-BCF1-C0C3A77E94CB}">
      <dsp:nvSpPr>
        <dsp:cNvPr id="0" name=""/>
        <dsp:cNvSpPr/>
      </dsp:nvSpPr>
      <dsp:spPr>
        <a:xfrm>
          <a:off x="4230360" y="3185310"/>
          <a:ext cx="1718772" cy="109142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7BEC33-2D5A-42D7-9ED9-A7441DEFAC58}">
      <dsp:nvSpPr>
        <dsp:cNvPr id="0" name=""/>
        <dsp:cNvSpPr/>
      </dsp:nvSpPr>
      <dsp:spPr>
        <a:xfrm>
          <a:off x="4421335" y="3366736"/>
          <a:ext cx="1718772" cy="109142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it-IT" sz="1700" b="1" kern="1200" dirty="0"/>
            <a:t>Responsabilità</a:t>
          </a:r>
        </a:p>
      </dsp:txBody>
      <dsp:txXfrm>
        <a:off x="4453302" y="3398703"/>
        <a:ext cx="1654838" cy="1027486"/>
      </dsp:txXfrm>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889938" cy="495935"/>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777607" y="0"/>
            <a:ext cx="2889938" cy="495935"/>
          </a:xfrm>
          <a:prstGeom prst="rect">
            <a:avLst/>
          </a:prstGeom>
        </p:spPr>
        <p:txBody>
          <a:bodyPr vert="horz" lIns="91440" tIns="45720" rIns="91440" bIns="45720" rtlCol="0"/>
          <a:lstStyle>
            <a:lvl1pPr algn="r">
              <a:defRPr sz="1200"/>
            </a:lvl1pPr>
          </a:lstStyle>
          <a:p>
            <a:fld id="{5206DA2B-1031-4DD7-BA00-562072BB9944}" type="datetimeFigureOut">
              <a:rPr lang="it-IT" smtClean="0"/>
              <a:t>11/11/2018</a:t>
            </a:fld>
            <a:endParaRPr lang="it-IT"/>
          </a:p>
        </p:txBody>
      </p:sp>
      <p:sp>
        <p:nvSpPr>
          <p:cNvPr id="4" name="Segnaposto piè di pagina 3"/>
          <p:cNvSpPr>
            <a:spLocks noGrp="1"/>
          </p:cNvSpPr>
          <p:nvPr>
            <p:ph type="ftr" sz="quarter" idx="2"/>
          </p:nvPr>
        </p:nvSpPr>
        <p:spPr>
          <a:xfrm>
            <a:off x="0" y="9421044"/>
            <a:ext cx="2889938" cy="495935"/>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777607" y="9421044"/>
            <a:ext cx="2889938" cy="495935"/>
          </a:xfrm>
          <a:prstGeom prst="rect">
            <a:avLst/>
          </a:prstGeom>
        </p:spPr>
        <p:txBody>
          <a:bodyPr vert="horz" lIns="91440" tIns="45720" rIns="91440" bIns="45720" rtlCol="0" anchor="b"/>
          <a:lstStyle>
            <a:lvl1pPr algn="r">
              <a:defRPr sz="1200"/>
            </a:lvl1pPr>
          </a:lstStyle>
          <a:p>
            <a:fld id="{8086B8A1-535D-422F-963F-5AD451B580F2}" type="slidenum">
              <a:rPr lang="it-IT" smtClean="0"/>
              <a:t>‹N›</a:t>
            </a:fld>
            <a:endParaRPr lang="it-IT"/>
          </a:p>
        </p:txBody>
      </p:sp>
    </p:spTree>
    <p:extLst>
      <p:ext uri="{BB962C8B-B14F-4D97-AF65-F5344CB8AC3E}">
        <p14:creationId xmlns:p14="http://schemas.microsoft.com/office/powerpoint/2010/main" val="3074175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889250" cy="4953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778250" y="0"/>
            <a:ext cx="2889250" cy="495300"/>
          </a:xfrm>
          <a:prstGeom prst="rect">
            <a:avLst/>
          </a:prstGeom>
        </p:spPr>
        <p:txBody>
          <a:bodyPr vert="horz" lIns="91440" tIns="45720" rIns="91440" bIns="45720" rtlCol="0"/>
          <a:lstStyle>
            <a:lvl1pPr algn="r">
              <a:defRPr sz="1200"/>
            </a:lvl1pPr>
          </a:lstStyle>
          <a:p>
            <a:fld id="{B4206096-169A-4BE6-BEB8-B8AAE99435FE}" type="datetimeFigureOut">
              <a:rPr lang="it-IT" smtClean="0"/>
              <a:t>11/11/2018</a:t>
            </a:fld>
            <a:endParaRPr lang="it-IT"/>
          </a:p>
        </p:txBody>
      </p:sp>
      <p:sp>
        <p:nvSpPr>
          <p:cNvPr id="4" name="Segnaposto immagine diapositiva 3"/>
          <p:cNvSpPr>
            <a:spLocks noGrp="1" noRot="1" noChangeAspect="1"/>
          </p:cNvSpPr>
          <p:nvPr>
            <p:ph type="sldImg" idx="2"/>
          </p:nvPr>
        </p:nvSpPr>
        <p:spPr>
          <a:xfrm>
            <a:off x="28575" y="744538"/>
            <a:ext cx="6611938" cy="3719512"/>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66750" y="4711700"/>
            <a:ext cx="5335588" cy="4462463"/>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1813"/>
            <a:ext cx="2889250" cy="4953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778250" y="9421813"/>
            <a:ext cx="2889250" cy="495300"/>
          </a:xfrm>
          <a:prstGeom prst="rect">
            <a:avLst/>
          </a:prstGeom>
        </p:spPr>
        <p:txBody>
          <a:bodyPr vert="horz" lIns="91440" tIns="45720" rIns="91440" bIns="45720" rtlCol="0" anchor="b"/>
          <a:lstStyle>
            <a:lvl1pPr algn="r">
              <a:defRPr sz="1200"/>
            </a:lvl1pPr>
          </a:lstStyle>
          <a:p>
            <a:fld id="{3F0A0F39-C01B-4284-B270-CA36BF3E06F2}" type="slidenum">
              <a:rPr lang="it-IT" smtClean="0"/>
              <a:t>‹N›</a:t>
            </a:fld>
            <a:endParaRPr lang="it-IT"/>
          </a:p>
        </p:txBody>
      </p:sp>
    </p:spTree>
    <p:extLst>
      <p:ext uri="{BB962C8B-B14F-4D97-AF65-F5344CB8AC3E}">
        <p14:creationId xmlns:p14="http://schemas.microsoft.com/office/powerpoint/2010/main" val="20187091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F0A0F39-C01B-4284-B270-CA36BF3E06F2}" type="slidenum">
              <a:rPr lang="it-IT" smtClean="0"/>
              <a:t>1</a:t>
            </a:fld>
            <a:endParaRPr lang="it-IT"/>
          </a:p>
        </p:txBody>
      </p:sp>
    </p:spTree>
    <p:extLst>
      <p:ext uri="{BB962C8B-B14F-4D97-AF65-F5344CB8AC3E}">
        <p14:creationId xmlns:p14="http://schemas.microsoft.com/office/powerpoint/2010/main" val="3874858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F0A0F39-C01B-4284-B270-CA36BF3E06F2}" type="slidenum">
              <a:rPr lang="it-IT" smtClean="0"/>
              <a:t>10</a:t>
            </a:fld>
            <a:endParaRPr lang="it-IT"/>
          </a:p>
        </p:txBody>
      </p:sp>
    </p:spTree>
    <p:extLst>
      <p:ext uri="{BB962C8B-B14F-4D97-AF65-F5344CB8AC3E}">
        <p14:creationId xmlns:p14="http://schemas.microsoft.com/office/powerpoint/2010/main" val="7296227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F0A0F39-C01B-4284-B270-CA36BF3E06F2}" type="slidenum">
              <a:rPr lang="it-IT" smtClean="0"/>
              <a:t>11</a:t>
            </a:fld>
            <a:endParaRPr lang="it-IT"/>
          </a:p>
        </p:txBody>
      </p:sp>
    </p:spTree>
    <p:extLst>
      <p:ext uri="{BB962C8B-B14F-4D97-AF65-F5344CB8AC3E}">
        <p14:creationId xmlns:p14="http://schemas.microsoft.com/office/powerpoint/2010/main" val="41892231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F0A0F39-C01B-4284-B270-CA36BF3E06F2}" type="slidenum">
              <a:rPr lang="it-IT" smtClean="0"/>
              <a:t>12</a:t>
            </a:fld>
            <a:endParaRPr lang="it-IT"/>
          </a:p>
        </p:txBody>
      </p:sp>
    </p:spTree>
    <p:extLst>
      <p:ext uri="{BB962C8B-B14F-4D97-AF65-F5344CB8AC3E}">
        <p14:creationId xmlns:p14="http://schemas.microsoft.com/office/powerpoint/2010/main" val="41041314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F0A0F39-C01B-4284-B270-CA36BF3E06F2}" type="slidenum">
              <a:rPr lang="it-IT" smtClean="0"/>
              <a:t>13</a:t>
            </a:fld>
            <a:endParaRPr lang="it-IT"/>
          </a:p>
        </p:txBody>
      </p:sp>
    </p:spTree>
    <p:extLst>
      <p:ext uri="{BB962C8B-B14F-4D97-AF65-F5344CB8AC3E}">
        <p14:creationId xmlns:p14="http://schemas.microsoft.com/office/powerpoint/2010/main" val="27846926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F0A0F39-C01B-4284-B270-CA36BF3E06F2}" type="slidenum">
              <a:rPr lang="it-IT" smtClean="0"/>
              <a:t>15</a:t>
            </a:fld>
            <a:endParaRPr lang="it-IT"/>
          </a:p>
        </p:txBody>
      </p:sp>
    </p:spTree>
    <p:extLst>
      <p:ext uri="{BB962C8B-B14F-4D97-AF65-F5344CB8AC3E}">
        <p14:creationId xmlns:p14="http://schemas.microsoft.com/office/powerpoint/2010/main" val="34083747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F0A0F39-C01B-4284-B270-CA36BF3E06F2}" type="slidenum">
              <a:rPr lang="it-IT" smtClean="0"/>
              <a:t>16</a:t>
            </a:fld>
            <a:endParaRPr lang="it-IT"/>
          </a:p>
        </p:txBody>
      </p:sp>
    </p:spTree>
    <p:extLst>
      <p:ext uri="{BB962C8B-B14F-4D97-AF65-F5344CB8AC3E}">
        <p14:creationId xmlns:p14="http://schemas.microsoft.com/office/powerpoint/2010/main" val="6408217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F0A0F39-C01B-4284-B270-CA36BF3E06F2}" type="slidenum">
              <a:rPr lang="it-IT" smtClean="0"/>
              <a:t>17</a:t>
            </a:fld>
            <a:endParaRPr lang="it-IT"/>
          </a:p>
        </p:txBody>
      </p:sp>
    </p:spTree>
    <p:extLst>
      <p:ext uri="{BB962C8B-B14F-4D97-AF65-F5344CB8AC3E}">
        <p14:creationId xmlns:p14="http://schemas.microsoft.com/office/powerpoint/2010/main" val="22546210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F0A0F39-C01B-4284-B270-CA36BF3E06F2}" type="slidenum">
              <a:rPr lang="it-IT" smtClean="0"/>
              <a:t>18</a:t>
            </a:fld>
            <a:endParaRPr lang="it-IT"/>
          </a:p>
        </p:txBody>
      </p:sp>
    </p:spTree>
    <p:extLst>
      <p:ext uri="{BB962C8B-B14F-4D97-AF65-F5344CB8AC3E}">
        <p14:creationId xmlns:p14="http://schemas.microsoft.com/office/powerpoint/2010/main" val="22296545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F0A0F39-C01B-4284-B270-CA36BF3E06F2}" type="slidenum">
              <a:rPr lang="it-IT" smtClean="0"/>
              <a:t>19</a:t>
            </a:fld>
            <a:endParaRPr lang="it-IT"/>
          </a:p>
        </p:txBody>
      </p:sp>
    </p:spTree>
    <p:extLst>
      <p:ext uri="{BB962C8B-B14F-4D97-AF65-F5344CB8AC3E}">
        <p14:creationId xmlns:p14="http://schemas.microsoft.com/office/powerpoint/2010/main" val="41460607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F0A0F39-C01B-4284-B270-CA36BF3E06F2}" type="slidenum">
              <a:rPr lang="it-IT" smtClean="0"/>
              <a:t>20</a:t>
            </a:fld>
            <a:endParaRPr lang="it-IT"/>
          </a:p>
        </p:txBody>
      </p:sp>
    </p:spTree>
    <p:extLst>
      <p:ext uri="{BB962C8B-B14F-4D97-AF65-F5344CB8AC3E}">
        <p14:creationId xmlns:p14="http://schemas.microsoft.com/office/powerpoint/2010/main" val="28092541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F0A0F39-C01B-4284-B270-CA36BF3E06F2}" type="slidenum">
              <a:rPr lang="it-IT" smtClean="0"/>
              <a:t>2</a:t>
            </a:fld>
            <a:endParaRPr lang="it-IT"/>
          </a:p>
        </p:txBody>
      </p:sp>
    </p:spTree>
    <p:extLst>
      <p:ext uri="{BB962C8B-B14F-4D97-AF65-F5344CB8AC3E}">
        <p14:creationId xmlns:p14="http://schemas.microsoft.com/office/powerpoint/2010/main" val="2481340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F0A0F39-C01B-4284-B270-CA36BF3E06F2}" type="slidenum">
              <a:rPr lang="it-IT" smtClean="0"/>
              <a:t>21</a:t>
            </a:fld>
            <a:endParaRPr lang="it-IT"/>
          </a:p>
        </p:txBody>
      </p:sp>
    </p:spTree>
    <p:extLst>
      <p:ext uri="{BB962C8B-B14F-4D97-AF65-F5344CB8AC3E}">
        <p14:creationId xmlns:p14="http://schemas.microsoft.com/office/powerpoint/2010/main" val="1044534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F0A0F39-C01B-4284-B270-CA36BF3E06F2}" type="slidenum">
              <a:rPr lang="it-IT" smtClean="0"/>
              <a:t>3</a:t>
            </a:fld>
            <a:endParaRPr lang="it-IT"/>
          </a:p>
        </p:txBody>
      </p:sp>
    </p:spTree>
    <p:extLst>
      <p:ext uri="{BB962C8B-B14F-4D97-AF65-F5344CB8AC3E}">
        <p14:creationId xmlns:p14="http://schemas.microsoft.com/office/powerpoint/2010/main" val="30243415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F0A0F39-C01B-4284-B270-CA36BF3E06F2}" type="slidenum">
              <a:rPr lang="it-IT" smtClean="0"/>
              <a:t>4</a:t>
            </a:fld>
            <a:endParaRPr lang="it-IT"/>
          </a:p>
        </p:txBody>
      </p:sp>
    </p:spTree>
    <p:extLst>
      <p:ext uri="{BB962C8B-B14F-4D97-AF65-F5344CB8AC3E}">
        <p14:creationId xmlns:p14="http://schemas.microsoft.com/office/powerpoint/2010/main" val="2960310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F0A0F39-C01B-4284-B270-CA36BF3E06F2}" type="slidenum">
              <a:rPr lang="it-IT" smtClean="0"/>
              <a:t>5</a:t>
            </a:fld>
            <a:endParaRPr lang="it-IT"/>
          </a:p>
        </p:txBody>
      </p:sp>
    </p:spTree>
    <p:extLst>
      <p:ext uri="{BB962C8B-B14F-4D97-AF65-F5344CB8AC3E}">
        <p14:creationId xmlns:p14="http://schemas.microsoft.com/office/powerpoint/2010/main" val="6443316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F0A0F39-C01B-4284-B270-CA36BF3E06F2}" type="slidenum">
              <a:rPr lang="it-IT" smtClean="0"/>
              <a:t>6</a:t>
            </a:fld>
            <a:endParaRPr lang="it-IT"/>
          </a:p>
        </p:txBody>
      </p:sp>
    </p:spTree>
    <p:extLst>
      <p:ext uri="{BB962C8B-B14F-4D97-AF65-F5344CB8AC3E}">
        <p14:creationId xmlns:p14="http://schemas.microsoft.com/office/powerpoint/2010/main" val="33437523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F0A0F39-C01B-4284-B270-CA36BF3E06F2}" type="slidenum">
              <a:rPr lang="it-IT" smtClean="0"/>
              <a:t>7</a:t>
            </a:fld>
            <a:endParaRPr lang="it-IT"/>
          </a:p>
        </p:txBody>
      </p:sp>
    </p:spTree>
    <p:extLst>
      <p:ext uri="{BB962C8B-B14F-4D97-AF65-F5344CB8AC3E}">
        <p14:creationId xmlns:p14="http://schemas.microsoft.com/office/powerpoint/2010/main" val="21875045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F0A0F39-C01B-4284-B270-CA36BF3E06F2}" type="slidenum">
              <a:rPr lang="it-IT" smtClean="0"/>
              <a:t>8</a:t>
            </a:fld>
            <a:endParaRPr lang="it-IT"/>
          </a:p>
        </p:txBody>
      </p:sp>
    </p:spTree>
    <p:extLst>
      <p:ext uri="{BB962C8B-B14F-4D97-AF65-F5344CB8AC3E}">
        <p14:creationId xmlns:p14="http://schemas.microsoft.com/office/powerpoint/2010/main" val="22080532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F0A0F39-C01B-4284-B270-CA36BF3E06F2}" type="slidenum">
              <a:rPr lang="it-IT" smtClean="0"/>
              <a:t>9</a:t>
            </a:fld>
            <a:endParaRPr lang="it-IT"/>
          </a:p>
        </p:txBody>
      </p:sp>
    </p:spTree>
    <p:extLst>
      <p:ext uri="{BB962C8B-B14F-4D97-AF65-F5344CB8AC3E}">
        <p14:creationId xmlns:p14="http://schemas.microsoft.com/office/powerpoint/2010/main" val="2890758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405320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11/11/2018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652511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it-IT"/>
              <a:t>Fare clic per modificare lo stile del titolo dello schema</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11/11/2018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6477585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it-IT"/>
              <a:t>Fare clic per modificare lo stile del titolo dello schema</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t-IT"/>
              <a:t>Modifica gli stili del testo dello schema</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11/11/2018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245104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11/11/2018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2608580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11/11/2018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913888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11/11/2018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0033761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nchorCtr="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6893323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142784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3"/>
          <p:cNvSpPr>
            <a:spLocks noGrp="1"/>
          </p:cNvSpPr>
          <p:nvPr>
            <p:ph type="dt" sz="half" idx="10"/>
          </p:nvPr>
        </p:nvSpPr>
        <p:spPr/>
        <p:txBody>
          <a:bodyPr/>
          <a:lstStyle/>
          <a:p>
            <a:fld id="{B61BEF0D-F0BB-DE4B-95CE-6DB70DBA9567}" type="datetimeFigureOut">
              <a:rPr lang="en-US" smtClean="0"/>
              <a:pPr/>
              <a:t>11/11/2018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835005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11/11/2018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392243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265541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11/11/2018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145776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7" name="Date Placeholder 2"/>
          <p:cNvSpPr>
            <a:spLocks noGrp="1"/>
          </p:cNvSpPr>
          <p:nvPr>
            <p:ph type="dt" sz="half" idx="10"/>
          </p:nvPr>
        </p:nvSpPr>
        <p:spPr/>
        <p:txBody>
          <a:bodyPr/>
          <a:lstStyle/>
          <a:p>
            <a:fld id="{B61BEF0D-F0BB-DE4B-95CE-6DB70DBA9567}" type="datetimeFigureOut">
              <a:rPr lang="en-US" smtClean="0"/>
              <a:pPr/>
              <a:t>11/11/2018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098558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61BEF0D-F0BB-DE4B-95CE-6DB70DBA9567}" type="datetimeFigureOut">
              <a:rPr lang="en-US" smtClean="0"/>
              <a:pPr/>
              <a:t>11/11/2018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504942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7" name="Date Placeholder 4"/>
          <p:cNvSpPr>
            <a:spLocks noGrp="1"/>
          </p:cNvSpPr>
          <p:nvPr>
            <p:ph type="dt" sz="half" idx="10"/>
          </p:nvPr>
        </p:nvSpPr>
        <p:spPr/>
        <p:txBody>
          <a:bodyPr/>
          <a:lstStyle/>
          <a:p>
            <a:fld id="{B61BEF0D-F0BB-DE4B-95CE-6DB70DBA9567}" type="datetimeFigureOut">
              <a:rPr lang="en-US" smtClean="0"/>
              <a:pPr/>
              <a:t>11/11/2018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657835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11/11/2018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444941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61BEF0D-F0BB-DE4B-95CE-6DB70DBA9567}" type="datetimeFigureOut">
              <a:rPr lang="en-US" smtClean="0"/>
              <a:pPr/>
              <a:t>11/11/2018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01823181"/>
      </p:ext>
    </p:extLst>
  </p:cSld>
  <p:clrMap bg1="dk1" tx1="lt1" bg2="dk2" tx2="lt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 id="2147483698" r:id="rId15"/>
    <p:sldLayoutId id="2147483699" r:id="rId16"/>
    <p:sldLayoutId id="2147483700"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9.xml"/><Relationship Id="rId1" Type="http://schemas.openxmlformats.org/officeDocument/2006/relationships/slideLayout" Target="../slideLayouts/slideLayout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249493-27C4-4317-8C3E-7E09708414A9}"/>
              </a:ext>
            </a:extLst>
          </p:cNvPr>
          <p:cNvSpPr>
            <a:spLocks noGrp="1"/>
          </p:cNvSpPr>
          <p:nvPr>
            <p:ph type="ctrTitle"/>
          </p:nvPr>
        </p:nvSpPr>
        <p:spPr>
          <a:xfrm>
            <a:off x="1986742" y="1197033"/>
            <a:ext cx="9173383" cy="2069869"/>
          </a:xfrm>
        </p:spPr>
        <p:txBody>
          <a:bodyPr>
            <a:normAutofit/>
          </a:bodyPr>
          <a:lstStyle/>
          <a:p>
            <a:r>
              <a:rPr lang="it-IT" sz="4000" b="1" dirty="0">
                <a:solidFill>
                  <a:srgbClr val="FF9900"/>
                </a:solidFill>
                <a:latin typeface="Trebuchet MS" panose="020B0603020202020204" pitchFamily="34" charset="0"/>
              </a:rPr>
              <a:t>QUANDO LA PEDAGOGIA MAFIOSA NON E’ PIU’ COSI’ DISTANTE</a:t>
            </a:r>
            <a:br>
              <a:rPr lang="it-IT" sz="4400" b="1" dirty="0">
                <a:solidFill>
                  <a:srgbClr val="FF9900"/>
                </a:solidFill>
                <a:latin typeface="Trebuchet MS" panose="020B0603020202020204" pitchFamily="34" charset="0"/>
              </a:rPr>
            </a:br>
            <a:br>
              <a:rPr lang="it-IT" sz="1300" b="1" dirty="0">
                <a:solidFill>
                  <a:srgbClr val="FF9900"/>
                </a:solidFill>
                <a:latin typeface="Trebuchet MS" panose="020B0603020202020204" pitchFamily="34" charset="0"/>
              </a:rPr>
            </a:br>
            <a:r>
              <a:rPr lang="it-IT" sz="1600" b="1" dirty="0">
                <a:solidFill>
                  <a:srgbClr val="00B0F0"/>
                </a:solidFill>
                <a:latin typeface="Trebuchet MS" panose="020B0603020202020204" pitchFamily="34" charset="0"/>
              </a:rPr>
              <a:t>Michele Gagliardo</a:t>
            </a:r>
            <a:endParaRPr lang="it-IT" sz="1600" b="1" dirty="0">
              <a:solidFill>
                <a:srgbClr val="FF9900"/>
              </a:solidFill>
              <a:latin typeface="Trebuchet MS" panose="020B0603020202020204" pitchFamily="34" charset="0"/>
            </a:endParaRPr>
          </a:p>
        </p:txBody>
      </p:sp>
      <p:sp>
        <p:nvSpPr>
          <p:cNvPr id="3" name="Sottotitolo 2">
            <a:extLst>
              <a:ext uri="{FF2B5EF4-FFF2-40B4-BE49-F238E27FC236}">
                <a16:creationId xmlns:a16="http://schemas.microsoft.com/office/drawing/2014/main" id="{A9909B3C-764D-4851-988E-7FAE71FECD1A}"/>
              </a:ext>
            </a:extLst>
          </p:cNvPr>
          <p:cNvSpPr>
            <a:spLocks noGrp="1"/>
          </p:cNvSpPr>
          <p:nvPr>
            <p:ph type="subTitle" idx="1"/>
          </p:nvPr>
        </p:nvSpPr>
        <p:spPr>
          <a:xfrm>
            <a:off x="1986742" y="3591100"/>
            <a:ext cx="9335193" cy="2396342"/>
          </a:xfrm>
        </p:spPr>
        <p:txBody>
          <a:bodyPr>
            <a:normAutofit fontScale="92500" lnSpcReduction="20000"/>
          </a:bodyPr>
          <a:lstStyle/>
          <a:p>
            <a:r>
              <a:rPr lang="it-IT" sz="2200" b="1" cap="none" dirty="0">
                <a:solidFill>
                  <a:schemeClr val="tx1"/>
                </a:solidFill>
                <a:latin typeface="Trebuchet MS" panose="020B0603020202020204" pitchFamily="34" charset="0"/>
              </a:rPr>
              <a:t>PEDAGOGIA E DIDATTICA DELLA LEGALITA’</a:t>
            </a:r>
          </a:p>
          <a:p>
            <a:r>
              <a:rPr lang="it-IT" b="1" cap="none" dirty="0">
                <a:solidFill>
                  <a:schemeClr val="tx1"/>
                </a:solidFill>
                <a:latin typeface="Trebuchet MS" panose="020B0603020202020204" pitchFamily="34" charset="0"/>
              </a:rPr>
              <a:t>Seminario di formazione per docenti delle Scuole Secondarie di Secondo grado di Modena</a:t>
            </a:r>
          </a:p>
          <a:p>
            <a:endParaRPr lang="it-IT" b="1" cap="none" dirty="0">
              <a:solidFill>
                <a:schemeClr val="tx1"/>
              </a:solidFill>
              <a:latin typeface="Trebuchet MS" panose="020B0603020202020204" pitchFamily="34" charset="0"/>
            </a:endParaRPr>
          </a:p>
          <a:p>
            <a:r>
              <a:rPr lang="it-IT" b="1" cap="none" dirty="0">
                <a:solidFill>
                  <a:schemeClr val="tx1"/>
                </a:solidFill>
                <a:latin typeface="Trebuchet MS" panose="020B0603020202020204" pitchFamily="34" charset="0"/>
              </a:rPr>
              <a:t>13 Novembre 2018</a:t>
            </a:r>
          </a:p>
          <a:p>
            <a:r>
              <a:rPr lang="it-IT" sz="1600" b="1" cap="none" dirty="0">
                <a:solidFill>
                  <a:schemeClr val="tx1"/>
                </a:solidFill>
                <a:latin typeface="Trebuchet MS" panose="020B0603020202020204" pitchFamily="34" charset="0"/>
              </a:rPr>
              <a:t>Sala conferenze Palazzina PUCCI</a:t>
            </a:r>
          </a:p>
          <a:p>
            <a:r>
              <a:rPr lang="it-IT" sz="1600" b="1" cap="none" dirty="0">
                <a:solidFill>
                  <a:schemeClr val="tx1"/>
                </a:solidFill>
                <a:latin typeface="Trebuchet MS" panose="020B0603020202020204" pitchFamily="34" charset="0"/>
              </a:rPr>
              <a:t>Modena</a:t>
            </a:r>
          </a:p>
        </p:txBody>
      </p:sp>
      <p:pic>
        <p:nvPicPr>
          <p:cNvPr id="4" name="Immagine 3" descr="libera_logo_nero">
            <a:extLst>
              <a:ext uri="{FF2B5EF4-FFF2-40B4-BE49-F238E27FC236}">
                <a16:creationId xmlns:a16="http://schemas.microsoft.com/office/drawing/2014/main" id="{3ACD99F2-95BF-4454-B6AC-63AE7397B720}"/>
              </a:ext>
            </a:extLst>
          </p:cNvPr>
          <p:cNvPicPr/>
          <p:nvPr/>
        </p:nvPicPr>
        <p:blipFill>
          <a:blip r:embed="rId3" cstate="print"/>
          <a:srcRect/>
          <a:stretch>
            <a:fillRect/>
          </a:stretch>
        </p:blipFill>
        <p:spPr bwMode="auto">
          <a:xfrm>
            <a:off x="9493134" y="4714124"/>
            <a:ext cx="1144905" cy="1029970"/>
          </a:xfrm>
          <a:prstGeom prst="rect">
            <a:avLst/>
          </a:prstGeom>
          <a:noFill/>
          <a:ln w="9525">
            <a:noFill/>
            <a:miter lim="800000"/>
            <a:headEnd/>
            <a:tailEnd/>
          </a:ln>
        </p:spPr>
      </p:pic>
    </p:spTree>
    <p:extLst>
      <p:ext uri="{BB962C8B-B14F-4D97-AF65-F5344CB8AC3E}">
        <p14:creationId xmlns:p14="http://schemas.microsoft.com/office/powerpoint/2010/main" val="30334717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096F8B-DD55-4E1B-BBAF-DD31435E5E7B}"/>
              </a:ext>
            </a:extLst>
          </p:cNvPr>
          <p:cNvSpPr>
            <a:spLocks noGrp="1"/>
          </p:cNvSpPr>
          <p:nvPr>
            <p:ph type="title"/>
          </p:nvPr>
        </p:nvSpPr>
        <p:spPr>
          <a:xfrm>
            <a:off x="646111" y="513566"/>
            <a:ext cx="9404723" cy="1177447"/>
          </a:xfrm>
        </p:spPr>
        <p:txBody>
          <a:bodyPr/>
          <a:lstStyle/>
          <a:p>
            <a:r>
              <a:rPr lang="it-IT" sz="4000" b="1" dirty="0">
                <a:solidFill>
                  <a:srgbClr val="FF9900"/>
                </a:solidFill>
                <a:latin typeface="Trebuchet MS" panose="020B0603020202020204" pitchFamily="34" charset="0"/>
              </a:rPr>
              <a:t>DELL’EDUCARE CIVILE</a:t>
            </a:r>
          </a:p>
        </p:txBody>
      </p:sp>
      <p:sp>
        <p:nvSpPr>
          <p:cNvPr id="3" name="Segnaposto contenuto 2">
            <a:extLst>
              <a:ext uri="{FF2B5EF4-FFF2-40B4-BE49-F238E27FC236}">
                <a16:creationId xmlns:a16="http://schemas.microsoft.com/office/drawing/2014/main" id="{D9816918-C7F0-405C-8095-89A7E52E4BB5}"/>
              </a:ext>
            </a:extLst>
          </p:cNvPr>
          <p:cNvSpPr>
            <a:spLocks noGrp="1"/>
          </p:cNvSpPr>
          <p:nvPr>
            <p:ph sz="half" idx="1"/>
          </p:nvPr>
        </p:nvSpPr>
        <p:spPr>
          <a:xfrm>
            <a:off x="646111" y="1585112"/>
            <a:ext cx="4995334" cy="4106333"/>
          </a:xfrm>
        </p:spPr>
        <p:txBody>
          <a:bodyPr>
            <a:normAutofit fontScale="77500" lnSpcReduction="20000"/>
          </a:bodyPr>
          <a:lstStyle/>
          <a:p>
            <a:endParaRPr lang="it-IT" altLang="it-IT" sz="2100" b="1" dirty="0">
              <a:latin typeface="Trebuchet MS" panose="020B0603020202020204" pitchFamily="34" charset="0"/>
            </a:endParaRPr>
          </a:p>
          <a:p>
            <a:r>
              <a:rPr lang="it-IT" altLang="it-IT" sz="2400" b="1" dirty="0">
                <a:solidFill>
                  <a:srgbClr val="FF0000"/>
                </a:solidFill>
                <a:latin typeface="Trebuchet MS" panose="020B0603020202020204" pitchFamily="34" charset="0"/>
              </a:rPr>
              <a:t>Una educazione Partigiana</a:t>
            </a:r>
          </a:p>
          <a:p>
            <a:pPr marL="0" indent="0">
              <a:buNone/>
            </a:pPr>
            <a:r>
              <a:rPr lang="it-IT" sz="2200" b="1" dirty="0">
                <a:solidFill>
                  <a:srgbClr val="FFFFFF"/>
                </a:solidFill>
                <a:latin typeface="Trebuchet MS" panose="020B0603020202020204" pitchFamily="34" charset="0"/>
              </a:rPr>
              <a:t>     - Riconquistare una pedagogia capace di proposta e non solo di ascolto</a:t>
            </a:r>
            <a:endParaRPr lang="it-IT" altLang="it-IT" sz="2200" b="1" dirty="0">
              <a:solidFill>
                <a:srgbClr val="FF0000"/>
              </a:solidFill>
              <a:latin typeface="Trebuchet MS" panose="020B0603020202020204" pitchFamily="34" charset="0"/>
            </a:endParaRPr>
          </a:p>
          <a:p>
            <a:r>
              <a:rPr lang="it-IT" altLang="it-IT" sz="2400" b="1" dirty="0">
                <a:solidFill>
                  <a:srgbClr val="FF0000"/>
                </a:solidFill>
                <a:latin typeface="Trebuchet MS" panose="020B0603020202020204" pitchFamily="34" charset="0"/>
              </a:rPr>
              <a:t>Realizzare mondi e zone pubbliche</a:t>
            </a:r>
          </a:p>
          <a:p>
            <a:pPr>
              <a:buNone/>
            </a:pPr>
            <a:r>
              <a:rPr lang="it-IT" altLang="it-IT" sz="2200" b="1" dirty="0">
                <a:latin typeface="Trebuchet MS" panose="020B0603020202020204" pitchFamily="34" charset="0"/>
              </a:rPr>
              <a:t>	- Porre attenzione alla costruzione di contesti prossimi, zone pubbliche nelle quali incontrarci, discutere e ricostruire la partecipazione civile</a:t>
            </a:r>
          </a:p>
          <a:p>
            <a:r>
              <a:rPr lang="it-IT" altLang="it-IT" sz="2600" b="1" dirty="0">
                <a:solidFill>
                  <a:srgbClr val="FF0000"/>
                </a:solidFill>
                <a:latin typeface="Trebuchet MS" panose="020B0603020202020204" pitchFamily="34" charset="0"/>
              </a:rPr>
              <a:t>Un impegno educativo tra confini e regolazioni</a:t>
            </a:r>
          </a:p>
          <a:p>
            <a:pPr>
              <a:buNone/>
            </a:pPr>
            <a:r>
              <a:rPr lang="it-IT" altLang="it-IT" sz="2400" b="1" dirty="0">
                <a:latin typeface="Trebuchet MS" panose="020B0603020202020204" pitchFamily="34" charset="0"/>
              </a:rPr>
              <a:t>	- Costruire comunità che abbiano chiari confini, per starci dentro e trasgredirli</a:t>
            </a:r>
          </a:p>
        </p:txBody>
      </p:sp>
      <p:sp>
        <p:nvSpPr>
          <p:cNvPr id="4" name="Segnaposto contenuto 3">
            <a:extLst>
              <a:ext uri="{FF2B5EF4-FFF2-40B4-BE49-F238E27FC236}">
                <a16:creationId xmlns:a16="http://schemas.microsoft.com/office/drawing/2014/main" id="{B4542557-3C0B-4143-B4AC-1498805DA314}"/>
              </a:ext>
            </a:extLst>
          </p:cNvPr>
          <p:cNvSpPr>
            <a:spLocks noGrp="1"/>
          </p:cNvSpPr>
          <p:nvPr>
            <p:ph sz="half" idx="2"/>
          </p:nvPr>
        </p:nvSpPr>
        <p:spPr>
          <a:xfrm>
            <a:off x="5913335" y="1860224"/>
            <a:ext cx="4995332" cy="3997476"/>
          </a:xfrm>
        </p:spPr>
        <p:txBody>
          <a:bodyPr>
            <a:normAutofit fontScale="77500" lnSpcReduction="20000"/>
          </a:bodyPr>
          <a:lstStyle/>
          <a:p>
            <a:pPr marL="0" indent="0">
              <a:buNone/>
            </a:pPr>
            <a:endParaRPr lang="it-IT" altLang="it-IT" sz="2200" b="1" dirty="0">
              <a:latin typeface="Trebuchet MS" panose="020B0603020202020204" pitchFamily="34" charset="0"/>
            </a:endParaRPr>
          </a:p>
          <a:p>
            <a:r>
              <a:rPr lang="it-IT" altLang="it-IT" sz="2600" b="1" dirty="0">
                <a:solidFill>
                  <a:srgbClr val="FF0000"/>
                </a:solidFill>
                <a:latin typeface="Trebuchet MS" panose="020B0603020202020204" pitchFamily="34" charset="0"/>
              </a:rPr>
              <a:t>Più vicini al mondo dei ragazzi</a:t>
            </a:r>
          </a:p>
          <a:p>
            <a:pPr>
              <a:buNone/>
            </a:pPr>
            <a:r>
              <a:rPr lang="it-IT" altLang="it-IT" sz="2200" b="1" dirty="0">
                <a:latin typeface="Trebuchet MS" panose="020B0603020202020204" pitchFamily="34" charset="0"/>
              </a:rPr>
              <a:t>	- Tentare di avvicinare il mondo interno dei ragazzi, ascoltarlo nel tentativo di aprirle e metterlo in comunicazione con l’esterno</a:t>
            </a:r>
          </a:p>
          <a:p>
            <a:r>
              <a:rPr lang="it-IT" altLang="it-IT" sz="2600" b="1" dirty="0">
                <a:solidFill>
                  <a:srgbClr val="FF0000"/>
                </a:solidFill>
                <a:latin typeface="Trebuchet MS" panose="020B0603020202020204" pitchFamily="34" charset="0"/>
              </a:rPr>
              <a:t>Restituire valore alla vita sociale</a:t>
            </a:r>
          </a:p>
          <a:p>
            <a:pPr>
              <a:buNone/>
            </a:pPr>
            <a:r>
              <a:rPr lang="it-IT" altLang="it-IT" sz="2200" b="1" dirty="0">
                <a:latin typeface="Trebuchet MS" panose="020B0603020202020204" pitchFamily="34" charset="0"/>
              </a:rPr>
              <a:t>	- Costruire legami sociali di giustizia</a:t>
            </a:r>
          </a:p>
          <a:p>
            <a:r>
              <a:rPr lang="it-IT" altLang="it-IT" sz="2600" b="1" dirty="0">
                <a:solidFill>
                  <a:srgbClr val="FF0000"/>
                </a:solidFill>
                <a:latin typeface="Trebuchet MS" panose="020B0603020202020204" pitchFamily="34" charset="0"/>
              </a:rPr>
              <a:t>Il valore di una “educazione che si fa dispositivo”</a:t>
            </a:r>
          </a:p>
          <a:p>
            <a:pPr>
              <a:buNone/>
            </a:pPr>
            <a:r>
              <a:rPr lang="it-IT" altLang="it-IT" sz="2200" b="1" dirty="0">
                <a:latin typeface="Trebuchet MS" panose="020B0603020202020204" pitchFamily="34" charset="0"/>
              </a:rPr>
              <a:t>	- Non si educa solo per progetti, ma attraverso un’azione “contestuale”</a:t>
            </a:r>
          </a:p>
          <a:p>
            <a:endParaRPr lang="it-IT" dirty="0"/>
          </a:p>
        </p:txBody>
      </p:sp>
    </p:spTree>
    <p:extLst>
      <p:ext uri="{BB962C8B-B14F-4D97-AF65-F5344CB8AC3E}">
        <p14:creationId xmlns:p14="http://schemas.microsoft.com/office/powerpoint/2010/main" val="11810446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A57822-F5C9-4E79-806D-F185FFF97DDC}"/>
              </a:ext>
            </a:extLst>
          </p:cNvPr>
          <p:cNvSpPr>
            <a:spLocks noGrp="1"/>
          </p:cNvSpPr>
          <p:nvPr>
            <p:ph type="title"/>
          </p:nvPr>
        </p:nvSpPr>
        <p:spPr>
          <a:xfrm>
            <a:off x="646111" y="588722"/>
            <a:ext cx="9404723" cy="1264525"/>
          </a:xfrm>
        </p:spPr>
        <p:txBody>
          <a:bodyPr/>
          <a:lstStyle/>
          <a:p>
            <a:r>
              <a:rPr lang="it-IT" sz="3600" b="1" dirty="0">
                <a:solidFill>
                  <a:srgbClr val="FFC000"/>
                </a:solidFill>
                <a:latin typeface="Trebuchet MS" panose="020B0603020202020204" pitchFamily="34" charset="0"/>
              </a:rPr>
              <a:t>INTENZIONE – PRESUNZIONE - CURA</a:t>
            </a:r>
          </a:p>
        </p:txBody>
      </p:sp>
      <p:sp>
        <p:nvSpPr>
          <p:cNvPr id="3" name="Segnaposto testo 2">
            <a:extLst>
              <a:ext uri="{FF2B5EF4-FFF2-40B4-BE49-F238E27FC236}">
                <a16:creationId xmlns:a16="http://schemas.microsoft.com/office/drawing/2014/main" id="{6414EE8A-558D-4DD0-AF26-184950D63D99}"/>
              </a:ext>
            </a:extLst>
          </p:cNvPr>
          <p:cNvSpPr>
            <a:spLocks noGrp="1"/>
          </p:cNvSpPr>
          <p:nvPr>
            <p:ph type="body" idx="1"/>
          </p:nvPr>
        </p:nvSpPr>
        <p:spPr/>
        <p:txBody>
          <a:bodyPr/>
          <a:lstStyle/>
          <a:p>
            <a:r>
              <a:rPr lang="it-IT" sz="1800" b="1" dirty="0">
                <a:solidFill>
                  <a:srgbClr val="00B0F0"/>
                </a:solidFill>
              </a:rPr>
              <a:t>DOVERE E RESPONSABILITA’</a:t>
            </a:r>
          </a:p>
        </p:txBody>
      </p:sp>
      <p:sp>
        <p:nvSpPr>
          <p:cNvPr id="4" name="Segnaposto testo 3">
            <a:extLst>
              <a:ext uri="{FF2B5EF4-FFF2-40B4-BE49-F238E27FC236}">
                <a16:creationId xmlns:a16="http://schemas.microsoft.com/office/drawing/2014/main" id="{5345C116-D275-43CC-8A01-7B4560F13528}"/>
              </a:ext>
            </a:extLst>
          </p:cNvPr>
          <p:cNvSpPr>
            <a:spLocks noGrp="1"/>
          </p:cNvSpPr>
          <p:nvPr>
            <p:ph type="body" sz="half" idx="15"/>
          </p:nvPr>
        </p:nvSpPr>
        <p:spPr/>
        <p:txBody>
          <a:bodyPr>
            <a:noAutofit/>
          </a:bodyPr>
          <a:lstStyle/>
          <a:p>
            <a:r>
              <a:rPr lang="it-IT" sz="1800" dirty="0">
                <a:solidFill>
                  <a:srgbClr val="92D050"/>
                </a:solidFill>
                <a:latin typeface="Trebuchet MS" panose="020B0603020202020204" pitchFamily="34" charset="0"/>
              </a:rPr>
              <a:t>Dovere di esercitare potere</a:t>
            </a:r>
          </a:p>
          <a:p>
            <a:r>
              <a:rPr lang="it-IT" sz="1800" dirty="0">
                <a:solidFill>
                  <a:srgbClr val="92D050"/>
                </a:solidFill>
                <a:latin typeface="Trebuchet MS" panose="020B0603020202020204" pitchFamily="34" charset="0"/>
              </a:rPr>
              <a:t>Intervenire nel percorso esistenziale di una persona che sta crescendo</a:t>
            </a:r>
          </a:p>
          <a:p>
            <a:r>
              <a:rPr lang="it-IT" sz="1800" dirty="0">
                <a:solidFill>
                  <a:srgbClr val="92D050"/>
                </a:solidFill>
                <a:latin typeface="Trebuchet MS" panose="020B0603020202020204" pitchFamily="34" charset="0"/>
              </a:rPr>
              <a:t>Fare una precisa proposta</a:t>
            </a:r>
          </a:p>
          <a:p>
            <a:r>
              <a:rPr lang="it-IT" sz="1800" dirty="0">
                <a:solidFill>
                  <a:srgbClr val="92D050"/>
                </a:solidFill>
                <a:latin typeface="Trebuchet MS" panose="020B0603020202020204" pitchFamily="34" charset="0"/>
              </a:rPr>
              <a:t>Mettere in grado chi cresce di entrare in relazione con la nostra proposta, criticamente e liberamente</a:t>
            </a:r>
          </a:p>
        </p:txBody>
      </p:sp>
      <p:sp>
        <p:nvSpPr>
          <p:cNvPr id="5" name="Segnaposto testo 4">
            <a:extLst>
              <a:ext uri="{FF2B5EF4-FFF2-40B4-BE49-F238E27FC236}">
                <a16:creationId xmlns:a16="http://schemas.microsoft.com/office/drawing/2014/main" id="{2FE609F1-4764-436F-8376-ACE2D2124C7E}"/>
              </a:ext>
            </a:extLst>
          </p:cNvPr>
          <p:cNvSpPr>
            <a:spLocks noGrp="1"/>
          </p:cNvSpPr>
          <p:nvPr>
            <p:ph type="body" sz="quarter" idx="3"/>
          </p:nvPr>
        </p:nvSpPr>
        <p:spPr/>
        <p:txBody>
          <a:bodyPr/>
          <a:lstStyle/>
          <a:p>
            <a:r>
              <a:rPr lang="it-IT" sz="1800" b="1" dirty="0">
                <a:solidFill>
                  <a:srgbClr val="00B0F0"/>
                </a:solidFill>
              </a:rPr>
              <a:t>CURE</a:t>
            </a:r>
          </a:p>
        </p:txBody>
      </p:sp>
      <p:sp>
        <p:nvSpPr>
          <p:cNvPr id="6" name="Segnaposto testo 5">
            <a:extLst>
              <a:ext uri="{FF2B5EF4-FFF2-40B4-BE49-F238E27FC236}">
                <a16:creationId xmlns:a16="http://schemas.microsoft.com/office/drawing/2014/main" id="{1CCAFEC4-DF06-4980-8626-E45600552F43}"/>
              </a:ext>
            </a:extLst>
          </p:cNvPr>
          <p:cNvSpPr>
            <a:spLocks noGrp="1"/>
          </p:cNvSpPr>
          <p:nvPr>
            <p:ph type="body" sz="half" idx="16"/>
          </p:nvPr>
        </p:nvSpPr>
        <p:spPr/>
        <p:txBody>
          <a:bodyPr>
            <a:noAutofit/>
          </a:bodyPr>
          <a:lstStyle/>
          <a:p>
            <a:r>
              <a:rPr lang="it-IT" sz="1700" dirty="0">
                <a:solidFill>
                  <a:srgbClr val="92D050"/>
                </a:solidFill>
                <a:latin typeface="Trebuchet MS" panose="020B0603020202020204" pitchFamily="34" charset="0"/>
              </a:rPr>
              <a:t>Non siamo destinatari della nostra azione educativa</a:t>
            </a:r>
            <a:endParaRPr lang="it-IT" sz="1700" dirty="0">
              <a:solidFill>
                <a:srgbClr val="92D050"/>
              </a:solidFill>
            </a:endParaRPr>
          </a:p>
          <a:p>
            <a:r>
              <a:rPr lang="it-IT" sz="1700" dirty="0">
                <a:solidFill>
                  <a:srgbClr val="92D050"/>
                </a:solidFill>
                <a:latin typeface="Trebuchet MS" panose="020B0603020202020204" pitchFamily="34" charset="0"/>
              </a:rPr>
              <a:t>Non fa crescere solo ciò che fa piacere</a:t>
            </a:r>
            <a:endParaRPr lang="it-IT" sz="1700" dirty="0">
              <a:solidFill>
                <a:srgbClr val="92D050"/>
              </a:solidFill>
            </a:endParaRPr>
          </a:p>
          <a:p>
            <a:r>
              <a:rPr lang="it-IT" sz="1700" dirty="0">
                <a:solidFill>
                  <a:srgbClr val="92D050"/>
                </a:solidFill>
                <a:latin typeface="Trebuchet MS" panose="020B0603020202020204" pitchFamily="34" charset="0"/>
              </a:rPr>
              <a:t>La relazione non è sempre educativa, lo è quando:</a:t>
            </a:r>
          </a:p>
          <a:p>
            <a:pPr marL="285750" indent="-285750">
              <a:buFontTx/>
              <a:buChar char="-"/>
            </a:pPr>
            <a:r>
              <a:rPr lang="it-IT" sz="1700" dirty="0">
                <a:solidFill>
                  <a:srgbClr val="92D050"/>
                </a:solidFill>
                <a:latin typeface="Trebuchet MS" panose="020B0603020202020204" pitchFamily="34" charset="0"/>
              </a:rPr>
              <a:t>Entri nel suo mondo</a:t>
            </a:r>
          </a:p>
          <a:p>
            <a:pPr marL="285750" indent="-285750">
              <a:buFontTx/>
              <a:buChar char="-"/>
            </a:pPr>
            <a:r>
              <a:rPr lang="it-IT" sz="1700" dirty="0">
                <a:solidFill>
                  <a:srgbClr val="92D050"/>
                </a:solidFill>
                <a:latin typeface="Trebuchet MS" panose="020B0603020202020204" pitchFamily="34" charset="0"/>
              </a:rPr>
              <a:t>Incontri la sua opposizione</a:t>
            </a:r>
          </a:p>
          <a:p>
            <a:pPr marL="285750" indent="-285750">
              <a:buFontTx/>
              <a:buChar char="-"/>
            </a:pPr>
            <a:r>
              <a:rPr lang="it-IT" sz="1700" dirty="0">
                <a:solidFill>
                  <a:srgbClr val="92D050"/>
                </a:solidFill>
                <a:latin typeface="Trebuchet MS" panose="020B0603020202020204" pitchFamily="34" charset="0"/>
              </a:rPr>
              <a:t>Inizi a progettarne la fine</a:t>
            </a:r>
            <a:r>
              <a:rPr lang="it-IT" sz="1700" dirty="0">
                <a:solidFill>
                  <a:srgbClr val="92D050"/>
                </a:solidFill>
              </a:rPr>
              <a:t> </a:t>
            </a:r>
          </a:p>
        </p:txBody>
      </p:sp>
      <p:sp>
        <p:nvSpPr>
          <p:cNvPr id="7" name="Segnaposto testo 6">
            <a:extLst>
              <a:ext uri="{FF2B5EF4-FFF2-40B4-BE49-F238E27FC236}">
                <a16:creationId xmlns:a16="http://schemas.microsoft.com/office/drawing/2014/main" id="{05636D16-48E2-45B0-820B-FFD0512C9CDC}"/>
              </a:ext>
            </a:extLst>
          </p:cNvPr>
          <p:cNvSpPr>
            <a:spLocks noGrp="1"/>
          </p:cNvSpPr>
          <p:nvPr>
            <p:ph type="body" sz="quarter" idx="13"/>
          </p:nvPr>
        </p:nvSpPr>
        <p:spPr/>
        <p:txBody>
          <a:bodyPr/>
          <a:lstStyle/>
          <a:p>
            <a:r>
              <a:rPr lang="it-IT" sz="1800" b="1" dirty="0">
                <a:solidFill>
                  <a:srgbClr val="00B0F0"/>
                </a:solidFill>
              </a:rPr>
              <a:t>PROFILI</a:t>
            </a:r>
          </a:p>
        </p:txBody>
      </p:sp>
      <p:sp>
        <p:nvSpPr>
          <p:cNvPr id="8" name="Segnaposto testo 7">
            <a:extLst>
              <a:ext uri="{FF2B5EF4-FFF2-40B4-BE49-F238E27FC236}">
                <a16:creationId xmlns:a16="http://schemas.microsoft.com/office/drawing/2014/main" id="{020EBD2C-EF96-4235-B914-CD9FE6C3ED88}"/>
              </a:ext>
            </a:extLst>
          </p:cNvPr>
          <p:cNvSpPr>
            <a:spLocks noGrp="1"/>
          </p:cNvSpPr>
          <p:nvPr>
            <p:ph type="body" sz="half" idx="17"/>
          </p:nvPr>
        </p:nvSpPr>
        <p:spPr/>
        <p:txBody>
          <a:bodyPr/>
          <a:lstStyle/>
          <a:p>
            <a:endParaRPr lang="it-IT" dirty="0"/>
          </a:p>
          <a:p>
            <a:r>
              <a:rPr lang="it-IT" sz="1800" dirty="0">
                <a:solidFill>
                  <a:srgbClr val="92D050"/>
                </a:solidFill>
                <a:latin typeface="Trebuchet MS" panose="020B0603020202020204" pitchFamily="34" charset="0"/>
              </a:rPr>
              <a:t>- Profilo etico</a:t>
            </a:r>
          </a:p>
          <a:p>
            <a:r>
              <a:rPr lang="it-IT" b="1" dirty="0">
                <a:latin typeface="Trebuchet MS" panose="020B0603020202020204" pitchFamily="34" charset="0"/>
              </a:rPr>
              <a:t>Attese reciproche</a:t>
            </a:r>
          </a:p>
          <a:p>
            <a:r>
              <a:rPr lang="it-IT" sz="1800" dirty="0">
                <a:solidFill>
                  <a:srgbClr val="92D050"/>
                </a:solidFill>
                <a:latin typeface="Trebuchet MS" panose="020B0603020202020204" pitchFamily="34" charset="0"/>
              </a:rPr>
              <a:t>- Profilo regolativo</a:t>
            </a:r>
          </a:p>
          <a:p>
            <a:r>
              <a:rPr lang="it-IT" b="1" dirty="0">
                <a:latin typeface="Trebuchet MS" panose="020B0603020202020204" pitchFamily="34" charset="0"/>
              </a:rPr>
              <a:t>Definire il dispositivo attorno alle attese</a:t>
            </a:r>
          </a:p>
          <a:p>
            <a:pPr marL="285750" indent="-285750">
              <a:buFontTx/>
              <a:buChar char="-"/>
            </a:pPr>
            <a:r>
              <a:rPr lang="it-IT" sz="1800" dirty="0">
                <a:solidFill>
                  <a:srgbClr val="92D050"/>
                </a:solidFill>
                <a:latin typeface="Trebuchet MS" panose="020B0603020202020204" pitchFamily="34" charset="0"/>
              </a:rPr>
              <a:t>Profilo politico</a:t>
            </a:r>
          </a:p>
          <a:p>
            <a:r>
              <a:rPr lang="it-IT" b="1" dirty="0">
                <a:latin typeface="Trebuchet MS" panose="020B0603020202020204" pitchFamily="34" charset="0"/>
              </a:rPr>
              <a:t>Consolidare comunanze – Trattare le differenze</a:t>
            </a:r>
          </a:p>
        </p:txBody>
      </p:sp>
    </p:spTree>
    <p:extLst>
      <p:ext uri="{BB962C8B-B14F-4D97-AF65-F5344CB8AC3E}">
        <p14:creationId xmlns:p14="http://schemas.microsoft.com/office/powerpoint/2010/main" val="3797474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AE935C-763F-4DD9-8F36-F18EBE8B7E04}"/>
              </a:ext>
            </a:extLst>
          </p:cNvPr>
          <p:cNvSpPr>
            <a:spLocks noGrp="1"/>
          </p:cNvSpPr>
          <p:nvPr>
            <p:ph type="title"/>
          </p:nvPr>
        </p:nvSpPr>
        <p:spPr>
          <a:xfrm>
            <a:off x="685801" y="814191"/>
            <a:ext cx="10131427" cy="4083486"/>
          </a:xfrm>
        </p:spPr>
        <p:txBody>
          <a:bodyPr>
            <a:normAutofit fontScale="90000"/>
          </a:bodyPr>
          <a:lstStyle/>
          <a:p>
            <a:r>
              <a:rPr lang="it-IT" sz="3100" b="1" dirty="0">
                <a:solidFill>
                  <a:srgbClr val="00B0F0"/>
                </a:solidFill>
                <a:latin typeface="Trebuchet MS" panose="020B0603020202020204" pitchFamily="34" charset="0"/>
              </a:rPr>
              <a:t>Memoria e narrazione</a:t>
            </a:r>
            <a:br>
              <a:rPr lang="it-IT" sz="3100" b="1" dirty="0">
                <a:solidFill>
                  <a:srgbClr val="FFFF00"/>
                </a:solidFill>
                <a:latin typeface="Trebuchet MS" panose="020B0603020202020204" pitchFamily="34" charset="0"/>
              </a:rPr>
            </a:br>
            <a:br>
              <a:rPr lang="it-IT" sz="3100" b="1" dirty="0">
                <a:solidFill>
                  <a:srgbClr val="FFFF00"/>
                </a:solidFill>
                <a:latin typeface="Trebuchet MS" panose="020B0603020202020204" pitchFamily="34" charset="0"/>
              </a:rPr>
            </a:br>
            <a:r>
              <a:rPr lang="it-IT" sz="3100" b="1" dirty="0">
                <a:solidFill>
                  <a:srgbClr val="FFFF00"/>
                </a:solidFill>
                <a:latin typeface="Trebuchet MS" panose="020B0603020202020204" pitchFamily="34" charset="0"/>
              </a:rPr>
              <a:t>«</a:t>
            </a:r>
            <a:r>
              <a:rPr lang="it-IT" sz="3100" b="1" i="1" dirty="0">
                <a:solidFill>
                  <a:srgbClr val="FFFF00"/>
                </a:solidFill>
                <a:latin typeface="Trebuchet MS" panose="020B0603020202020204" pitchFamily="34" charset="0"/>
              </a:rPr>
              <a:t>Le nuove generazioni, insomma, sono alla ricerca non tanto di un padre eroico, quanto di un padre testimone.</a:t>
            </a:r>
            <a:br>
              <a:rPr lang="it-IT" sz="3100" b="1" i="1" dirty="0">
                <a:solidFill>
                  <a:srgbClr val="FFFF00"/>
                </a:solidFill>
                <a:latin typeface="Trebuchet MS" panose="020B0603020202020204" pitchFamily="34" charset="0"/>
              </a:rPr>
            </a:br>
            <a:r>
              <a:rPr lang="it-IT" sz="3100" b="1" i="1" dirty="0">
                <a:solidFill>
                  <a:srgbClr val="FFFF00"/>
                </a:solidFill>
                <a:latin typeface="Trebuchet MS" panose="020B0603020202020204" pitchFamily="34" charset="0"/>
              </a:rPr>
              <a:t>Di un padre cioè capace di mostrare, nella propria esperienza vissuta, le possibilità concrete di tenere saldi Legge e Desiderio</a:t>
            </a:r>
            <a:r>
              <a:rPr lang="it-IT" sz="3100" b="1" dirty="0">
                <a:solidFill>
                  <a:srgbClr val="FFFF00"/>
                </a:solidFill>
                <a:latin typeface="Trebuchet MS" panose="020B0603020202020204" pitchFamily="34" charset="0"/>
              </a:rPr>
              <a:t>»</a:t>
            </a:r>
            <a:br>
              <a:rPr lang="it-IT" sz="3100" dirty="0">
                <a:latin typeface="Trebuchet MS" panose="020B0603020202020204" pitchFamily="34" charset="0"/>
              </a:rPr>
            </a:br>
            <a:br>
              <a:rPr lang="it-IT" sz="3100" dirty="0">
                <a:latin typeface="Trebuchet MS" panose="020B0603020202020204" pitchFamily="34" charset="0"/>
              </a:rPr>
            </a:br>
            <a:r>
              <a:rPr lang="it-IT" sz="1300" dirty="0">
                <a:latin typeface="Trebuchet MS" panose="020B0603020202020204" pitchFamily="34" charset="0"/>
              </a:rPr>
              <a:t>«</a:t>
            </a:r>
            <a:r>
              <a:rPr lang="it-IT" sz="1800" b="1" dirty="0">
                <a:latin typeface="Trebuchet MS" panose="020B0603020202020204" pitchFamily="34" charset="0"/>
              </a:rPr>
              <a:t>Il complesso di Telemaco»</a:t>
            </a:r>
            <a:br>
              <a:rPr lang="it-IT" sz="1800" b="1" dirty="0">
                <a:latin typeface="Trebuchet MS" panose="020B0603020202020204" pitchFamily="34" charset="0"/>
              </a:rPr>
            </a:br>
            <a:r>
              <a:rPr lang="it-IT" sz="1800" b="1" dirty="0">
                <a:latin typeface="Trebuchet MS" panose="020B0603020202020204" pitchFamily="34" charset="0"/>
              </a:rPr>
              <a:t>Massimo </a:t>
            </a:r>
            <a:r>
              <a:rPr lang="it-IT" sz="1800" b="1" dirty="0" err="1">
                <a:latin typeface="Trebuchet MS" panose="020B0603020202020204" pitchFamily="34" charset="0"/>
              </a:rPr>
              <a:t>Recalcati</a:t>
            </a:r>
            <a:endParaRPr lang="it-IT" sz="1800" b="1" dirty="0">
              <a:latin typeface="Trebuchet MS" panose="020B0603020202020204" pitchFamily="34" charset="0"/>
            </a:endParaRPr>
          </a:p>
        </p:txBody>
      </p:sp>
      <p:sp>
        <p:nvSpPr>
          <p:cNvPr id="3" name="Segnaposto testo 2">
            <a:extLst>
              <a:ext uri="{FF2B5EF4-FFF2-40B4-BE49-F238E27FC236}">
                <a16:creationId xmlns:a16="http://schemas.microsoft.com/office/drawing/2014/main" id="{9ADF5451-28DD-4F13-ADFF-F7E78CE3F2A5}"/>
              </a:ext>
            </a:extLst>
          </p:cNvPr>
          <p:cNvSpPr>
            <a:spLocks noGrp="1"/>
          </p:cNvSpPr>
          <p:nvPr>
            <p:ph type="body" sz="half" idx="2"/>
          </p:nvPr>
        </p:nvSpPr>
        <p:spPr>
          <a:xfrm>
            <a:off x="660748" y="4634630"/>
            <a:ext cx="10131428" cy="1265129"/>
          </a:xfrm>
        </p:spPr>
        <p:txBody>
          <a:bodyPr>
            <a:normAutofit fontScale="92500" lnSpcReduction="20000"/>
          </a:bodyPr>
          <a:lstStyle/>
          <a:p>
            <a:endParaRPr lang="it-IT" b="1" dirty="0">
              <a:latin typeface="Trebuchet MS" panose="020B0603020202020204" pitchFamily="34" charset="0"/>
            </a:endParaRPr>
          </a:p>
          <a:p>
            <a:r>
              <a:rPr lang="it-IT" b="1" dirty="0">
                <a:solidFill>
                  <a:srgbClr val="FF3300"/>
                </a:solidFill>
                <a:latin typeface="Trebuchet MS" panose="020B0603020202020204" pitchFamily="34" charset="0"/>
              </a:rPr>
              <a:t>I ragazzi chiedono che qualcuno racconti loro storie che ha senso ascoltare, degne di essere vissute</a:t>
            </a:r>
          </a:p>
          <a:p>
            <a:r>
              <a:rPr lang="it-IT" b="1" dirty="0">
                <a:solidFill>
                  <a:srgbClr val="FFC000"/>
                </a:solidFill>
                <a:latin typeface="Trebuchet MS" panose="020B0603020202020204" pitchFamily="34" charset="0"/>
              </a:rPr>
              <a:t>								MANCANO GRANDI NARRAZIONI ENTRO LE QUALI CRESCERE</a:t>
            </a:r>
          </a:p>
        </p:txBody>
      </p:sp>
    </p:spTree>
    <p:extLst>
      <p:ext uri="{BB962C8B-B14F-4D97-AF65-F5344CB8AC3E}">
        <p14:creationId xmlns:p14="http://schemas.microsoft.com/office/powerpoint/2010/main" val="1046324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52186" y="640608"/>
            <a:ext cx="9011174" cy="1125561"/>
          </a:xfrm>
        </p:spPr>
        <p:txBody>
          <a:bodyPr/>
          <a:lstStyle/>
          <a:p>
            <a:r>
              <a:rPr lang="it-IT" sz="3600" b="1" dirty="0">
                <a:solidFill>
                  <a:srgbClr val="FF9900"/>
                </a:solidFill>
                <a:latin typeface="Trebuchet MS"/>
              </a:rPr>
              <a:t>I giovani come Telemaco</a:t>
            </a:r>
            <a:endParaRPr lang="it-IT" b="1" dirty="0">
              <a:solidFill>
                <a:srgbClr val="FF9900"/>
              </a:solidFill>
            </a:endParaRPr>
          </a:p>
        </p:txBody>
      </p:sp>
      <p:sp>
        <p:nvSpPr>
          <p:cNvPr id="3" name="Segnaposto contenuto 2"/>
          <p:cNvSpPr>
            <a:spLocks noGrp="1"/>
          </p:cNvSpPr>
          <p:nvPr>
            <p:ph idx="1"/>
          </p:nvPr>
        </p:nvSpPr>
        <p:spPr>
          <a:xfrm>
            <a:off x="1103312" y="2052918"/>
            <a:ext cx="8946541" cy="3846841"/>
          </a:xfrm>
        </p:spPr>
        <p:txBody>
          <a:bodyPr/>
          <a:lstStyle/>
          <a:p>
            <a:pPr marL="0" indent="0">
              <a:lnSpc>
                <a:spcPct val="90000"/>
              </a:lnSpc>
              <a:buClrTx/>
              <a:buSzPts val="2400"/>
              <a:buNone/>
            </a:pPr>
            <a:endParaRPr lang="it-IT" sz="2400" dirty="0">
              <a:solidFill>
                <a:srgbClr val="FF9900"/>
              </a:solidFill>
            </a:endParaRPr>
          </a:p>
          <a:p>
            <a:pPr marL="228600" indent="-228600">
              <a:lnSpc>
                <a:spcPct val="90000"/>
              </a:lnSpc>
            </a:pPr>
            <a:r>
              <a:rPr lang="it-IT" sz="2400" dirty="0">
                <a:solidFill>
                  <a:srgbClr val="00B0F0"/>
                </a:solidFill>
                <a:latin typeface="Trebuchet MS"/>
                <a:ea typeface="+mn-ea"/>
                <a:cs typeface="+mn-cs"/>
              </a:rPr>
              <a:t> I ragazzi sono sulla spiaggia e attendono l’arrivo di un padre reale o simbolico, che sia in grado di essere testimone, di ritorno da un viaggio, una esperienza</a:t>
            </a:r>
            <a:endParaRPr lang="it-IT" dirty="0">
              <a:solidFill>
                <a:srgbClr val="00B0F0"/>
              </a:solidFill>
            </a:endParaRPr>
          </a:p>
          <a:p>
            <a:pPr marL="228600" indent="-228600">
              <a:lnSpc>
                <a:spcPct val="90000"/>
              </a:lnSpc>
            </a:pPr>
            <a:r>
              <a:rPr lang="it-IT" sz="2400" dirty="0">
                <a:solidFill>
                  <a:srgbClr val="00B0F0"/>
                </a:solidFill>
                <a:latin typeface="Trebuchet MS"/>
                <a:ea typeface="+mn-ea"/>
                <a:cs typeface="+mn-cs"/>
              </a:rPr>
              <a:t> Attendono un padre che non sia eroe o padrone</a:t>
            </a:r>
            <a:endParaRPr lang="it-IT" dirty="0">
              <a:solidFill>
                <a:srgbClr val="00B0F0"/>
              </a:solidFill>
            </a:endParaRPr>
          </a:p>
          <a:p>
            <a:pPr marL="228600" indent="-228600">
              <a:lnSpc>
                <a:spcPct val="90000"/>
              </a:lnSpc>
            </a:pPr>
            <a:r>
              <a:rPr lang="it-IT" sz="2400" dirty="0">
                <a:solidFill>
                  <a:srgbClr val="00B0F0"/>
                </a:solidFill>
                <a:latin typeface="Trebuchet MS"/>
                <a:ea typeface="+mn-ea"/>
                <a:cs typeface="+mn-cs"/>
              </a:rPr>
              <a:t> Attendono un adulto che con la propria vita e le proprie scelte faccia intravedere che esiste un senso e una Legge, una verità possibile</a:t>
            </a:r>
            <a:endParaRPr lang="it-IT" dirty="0">
              <a:solidFill>
                <a:srgbClr val="00B0F0"/>
              </a:solidFill>
            </a:endParaRPr>
          </a:p>
          <a:p>
            <a:pPr marL="228600" indent="-228600">
              <a:lnSpc>
                <a:spcPct val="90000"/>
              </a:lnSpc>
            </a:pPr>
            <a:r>
              <a:rPr lang="it-IT" sz="2400" dirty="0">
                <a:solidFill>
                  <a:srgbClr val="00B0F0"/>
                </a:solidFill>
                <a:latin typeface="Trebuchet MS"/>
                <a:ea typeface="+mn-ea"/>
                <a:cs typeface="+mn-cs"/>
              </a:rPr>
              <a:t> Che vi è un legame tra Legge e Desiderio (felicità)</a:t>
            </a:r>
            <a:endParaRPr lang="it-IT" dirty="0">
              <a:solidFill>
                <a:srgbClr val="00B0F0"/>
              </a:solidFill>
            </a:endParaRPr>
          </a:p>
        </p:txBody>
      </p:sp>
    </p:spTree>
    <p:extLst>
      <p:ext uri="{BB962C8B-B14F-4D97-AF65-F5344CB8AC3E}">
        <p14:creationId xmlns:p14="http://schemas.microsoft.com/office/powerpoint/2010/main" val="36523281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8B70A7-2A25-4540-B9CD-58DB33594192}"/>
              </a:ext>
            </a:extLst>
          </p:cNvPr>
          <p:cNvSpPr>
            <a:spLocks noGrp="1"/>
          </p:cNvSpPr>
          <p:nvPr>
            <p:ph type="title"/>
          </p:nvPr>
        </p:nvSpPr>
        <p:spPr>
          <a:xfrm>
            <a:off x="1103312" y="452718"/>
            <a:ext cx="8947522" cy="819129"/>
          </a:xfrm>
        </p:spPr>
        <p:txBody>
          <a:bodyPr/>
          <a:lstStyle/>
          <a:p>
            <a:r>
              <a:rPr lang="it-IT" b="1" dirty="0">
                <a:solidFill>
                  <a:srgbClr val="FFC000"/>
                </a:solidFill>
              </a:rPr>
              <a:t>NARRARE – ESPRIMERSI…</a:t>
            </a:r>
          </a:p>
        </p:txBody>
      </p:sp>
      <p:sp>
        <p:nvSpPr>
          <p:cNvPr id="3" name="Segnaposto contenuto 2">
            <a:extLst>
              <a:ext uri="{FF2B5EF4-FFF2-40B4-BE49-F238E27FC236}">
                <a16:creationId xmlns:a16="http://schemas.microsoft.com/office/drawing/2014/main" id="{D9410A1E-9E78-4773-B2FF-DEF860E69145}"/>
              </a:ext>
            </a:extLst>
          </p:cNvPr>
          <p:cNvSpPr>
            <a:spLocks noGrp="1"/>
          </p:cNvSpPr>
          <p:nvPr>
            <p:ph idx="1"/>
          </p:nvPr>
        </p:nvSpPr>
        <p:spPr>
          <a:xfrm>
            <a:off x="1103312" y="1496292"/>
            <a:ext cx="8946541" cy="4908990"/>
          </a:xfrm>
        </p:spPr>
        <p:txBody>
          <a:bodyPr>
            <a:normAutofit fontScale="92500"/>
          </a:bodyPr>
          <a:lstStyle/>
          <a:p>
            <a:pPr marL="0" indent="0" algn="just">
              <a:buNone/>
            </a:pPr>
            <a:r>
              <a:rPr lang="it-IT" sz="1800" dirty="0"/>
              <a:t>«Il ragazzo è solo. Il suo approssimarsi - e poi la caduta, spesso uno scontro con la terra e il mondo cosiddetto </a:t>
            </a:r>
            <a:r>
              <a:rPr lang="it-IT" sz="1800" i="1" dirty="0"/>
              <a:t>reale</a:t>
            </a:r>
            <a:r>
              <a:rPr lang="it-IT" sz="1800" dirty="0"/>
              <a:t> – avviene così. E’ un’estasi, o un impatto. Avere, in queste circostanze, mezzi espressivi, essere educati a usare questi mezzi, potrebbe voler dire essere forniti di un paraurti, o un paracadute. Significherebbe entrare nel mondo – del reale – per il verso giusto e proprio all’anima dell’uomo, che è il fatto creativo. Quando ciò non avviene, e il bambino entra nel mondo esclusivamente attraverso la proprietà di oggetti di mercato, in lui resta un’ansia, un vuoto, che spesso si fa amara insoddisfazione – sebbene egli abbia tutto – o ira. Perché nella sua educazione o nascita al mondo, è mancato l’apporto della sua propria invenzione e creatività. Egli ha trovato tutto già fatto. E il tutto fatto – da altri – che lo distruggerà, come un muro vuoto, egli, da quando si accorgerà della propria amputazione fantastica, o creativa , vorrà distruggere. Così ho sempre pensato che il problema massimo del mondo – e della sua pace, anche se relativa – sia avere dei bambini in grado di entrare nel mondo cosiddetto adulto </a:t>
            </a:r>
            <a:r>
              <a:rPr lang="it-IT" sz="1800" i="1" dirty="0"/>
              <a:t>creando</a:t>
            </a:r>
            <a:r>
              <a:rPr lang="it-IT" sz="1800" dirty="0"/>
              <a:t>, essi stessi, e non, invece, appropriandosi distruggendo. Creare è una forma di maternità: educa, rende felici e adulti in senso buono. Non creare è morire e, prima, irrimediabilmente, invecchiare.»</a:t>
            </a:r>
          </a:p>
          <a:p>
            <a:pPr marL="0" indent="0" algn="just">
              <a:buNone/>
            </a:pPr>
            <a:r>
              <a:rPr lang="it-IT" sz="1800" dirty="0"/>
              <a:t>							</a:t>
            </a:r>
            <a:r>
              <a:rPr lang="it-IT" sz="1800" i="1" dirty="0">
                <a:solidFill>
                  <a:srgbClr val="FF3300"/>
                </a:solidFill>
              </a:rPr>
              <a:t>Anna Maria Ortese «Corpo celeste» Adelphi 1997</a:t>
            </a:r>
          </a:p>
          <a:p>
            <a:pPr marL="0" indent="0">
              <a:buNone/>
            </a:pPr>
            <a:endParaRPr lang="it-IT" sz="1600" dirty="0"/>
          </a:p>
        </p:txBody>
      </p:sp>
    </p:spTree>
    <p:extLst>
      <p:ext uri="{BB962C8B-B14F-4D97-AF65-F5344CB8AC3E}">
        <p14:creationId xmlns:p14="http://schemas.microsoft.com/office/powerpoint/2010/main" val="4077575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a:solidFill>
                  <a:srgbClr val="FF9900"/>
                </a:solidFill>
              </a:rPr>
              <a:t>Memoria e responsabilità elementi essenziali della nostra soggettività</a:t>
            </a:r>
          </a:p>
        </p:txBody>
      </p:sp>
      <p:sp>
        <p:nvSpPr>
          <p:cNvPr id="3" name="Segnaposto contenuto 2"/>
          <p:cNvSpPr>
            <a:spLocks noGrp="1"/>
          </p:cNvSpPr>
          <p:nvPr>
            <p:ph idx="1"/>
          </p:nvPr>
        </p:nvSpPr>
        <p:spPr/>
        <p:txBody>
          <a:bodyPr/>
          <a:lstStyle/>
          <a:p>
            <a:pPr marL="0" indent="0">
              <a:buNone/>
            </a:pPr>
            <a:endParaRPr lang="it-IT" dirty="0"/>
          </a:p>
          <a:p>
            <a:pPr marL="0" indent="0">
              <a:buNone/>
            </a:pPr>
            <a:r>
              <a:rPr lang="it-IT" sz="2800" b="1" dirty="0">
                <a:solidFill>
                  <a:srgbClr val="FFFF00"/>
                </a:solidFill>
              </a:rPr>
              <a:t>«</a:t>
            </a:r>
            <a:r>
              <a:rPr lang="it-IT" sz="2800" b="1" i="1" dirty="0">
                <a:solidFill>
                  <a:srgbClr val="FFFF00"/>
                </a:solidFill>
              </a:rPr>
              <a:t>Noi siamo la memoria che abbiamo</a:t>
            </a:r>
          </a:p>
          <a:p>
            <a:pPr marL="0" indent="0">
              <a:buNone/>
            </a:pPr>
            <a:r>
              <a:rPr lang="it-IT" sz="2800" b="1" i="1" dirty="0">
                <a:solidFill>
                  <a:srgbClr val="FFFF00"/>
                </a:solidFill>
              </a:rPr>
              <a:t>E la responsabilità che ci assumiamo</a:t>
            </a:r>
          </a:p>
          <a:p>
            <a:pPr marL="0" indent="0">
              <a:buNone/>
            </a:pPr>
            <a:r>
              <a:rPr lang="it-IT" sz="2800" b="1" i="1" dirty="0">
                <a:solidFill>
                  <a:srgbClr val="FFFF00"/>
                </a:solidFill>
              </a:rPr>
              <a:t>Senza memoria non esistiamo</a:t>
            </a:r>
          </a:p>
          <a:p>
            <a:pPr marL="0" indent="0">
              <a:buNone/>
            </a:pPr>
            <a:r>
              <a:rPr lang="it-IT" sz="2800" b="1" i="1" dirty="0">
                <a:solidFill>
                  <a:srgbClr val="FFFF00"/>
                </a:solidFill>
              </a:rPr>
              <a:t>E senza responsabilità, forse, non meritiamo di esistere</a:t>
            </a:r>
            <a:r>
              <a:rPr lang="it-IT" sz="2800" b="1" dirty="0">
                <a:solidFill>
                  <a:srgbClr val="FFFF00"/>
                </a:solidFill>
              </a:rPr>
              <a:t>»</a:t>
            </a:r>
          </a:p>
          <a:p>
            <a:pPr marL="0" indent="0">
              <a:buNone/>
            </a:pPr>
            <a:endParaRPr lang="it-IT" dirty="0"/>
          </a:p>
          <a:p>
            <a:pPr marL="0" indent="0" algn="r">
              <a:buNone/>
            </a:pPr>
            <a:r>
              <a:rPr lang="it-IT" sz="1600" b="1" dirty="0" err="1">
                <a:solidFill>
                  <a:srgbClr val="FF0000"/>
                </a:solidFill>
              </a:rPr>
              <a:t>Josè</a:t>
            </a:r>
            <a:r>
              <a:rPr lang="it-IT" sz="1600" b="1" dirty="0">
                <a:solidFill>
                  <a:srgbClr val="FF0000"/>
                </a:solidFill>
              </a:rPr>
              <a:t> </a:t>
            </a:r>
            <a:r>
              <a:rPr lang="it-IT" sz="1600" b="1" dirty="0" err="1">
                <a:solidFill>
                  <a:srgbClr val="FF0000"/>
                </a:solidFill>
              </a:rPr>
              <a:t>Saramago</a:t>
            </a:r>
            <a:endParaRPr lang="it-IT" sz="1600" b="1" dirty="0">
              <a:solidFill>
                <a:srgbClr val="FF0000"/>
              </a:solidFill>
            </a:endParaRPr>
          </a:p>
        </p:txBody>
      </p:sp>
    </p:spTree>
    <p:extLst>
      <p:ext uri="{BB962C8B-B14F-4D97-AF65-F5344CB8AC3E}">
        <p14:creationId xmlns:p14="http://schemas.microsoft.com/office/powerpoint/2010/main" val="18418747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FBE697B-F498-42F0-B63C-2AF7DD305A15}"/>
              </a:ext>
            </a:extLst>
          </p:cNvPr>
          <p:cNvSpPr>
            <a:spLocks noGrp="1"/>
          </p:cNvSpPr>
          <p:nvPr>
            <p:ph type="title"/>
          </p:nvPr>
        </p:nvSpPr>
        <p:spPr/>
        <p:txBody>
          <a:bodyPr/>
          <a:lstStyle/>
          <a:p>
            <a:r>
              <a:rPr lang="it-IT" sz="3600" b="1" dirty="0">
                <a:solidFill>
                  <a:srgbClr val="FF9900"/>
                </a:solidFill>
                <a:latin typeface="Trebuchet MS" panose="020B0603020202020204" pitchFamily="34" charset="0"/>
              </a:rPr>
              <a:t>Perché i ragazzi hanno sete di memoria e testimonianze?</a:t>
            </a:r>
            <a:endParaRPr lang="it-IT" sz="3600" dirty="0">
              <a:solidFill>
                <a:srgbClr val="FF9900"/>
              </a:solidFill>
              <a:latin typeface="Trebuchet MS" panose="020B0603020202020204" pitchFamily="34" charset="0"/>
            </a:endParaRPr>
          </a:p>
        </p:txBody>
      </p:sp>
      <p:sp>
        <p:nvSpPr>
          <p:cNvPr id="3" name="Segnaposto contenuto 2">
            <a:extLst>
              <a:ext uri="{FF2B5EF4-FFF2-40B4-BE49-F238E27FC236}">
                <a16:creationId xmlns:a16="http://schemas.microsoft.com/office/drawing/2014/main" id="{9148DF65-B99E-4B11-9F2D-C92B6F78F00A}"/>
              </a:ext>
            </a:extLst>
          </p:cNvPr>
          <p:cNvSpPr>
            <a:spLocks noGrp="1"/>
          </p:cNvSpPr>
          <p:nvPr>
            <p:ph sz="half" idx="1"/>
          </p:nvPr>
        </p:nvSpPr>
        <p:spPr/>
        <p:txBody>
          <a:bodyPr>
            <a:normAutofit lnSpcReduction="10000"/>
          </a:bodyPr>
          <a:lstStyle/>
          <a:p>
            <a:endParaRPr lang="it-IT" b="1" dirty="0">
              <a:latin typeface="Trebuchet MS" panose="020B0603020202020204" pitchFamily="34" charset="0"/>
            </a:endParaRPr>
          </a:p>
          <a:p>
            <a:r>
              <a:rPr lang="it-IT" b="1" dirty="0">
                <a:latin typeface="Trebuchet MS" panose="020B0603020202020204" pitchFamily="34" charset="0"/>
              </a:rPr>
              <a:t>In ogni testimonianza che si incontra c’è sempre una parte di </a:t>
            </a:r>
            <a:r>
              <a:rPr lang="it-IT" b="1" dirty="0">
                <a:solidFill>
                  <a:srgbClr val="FFFF00"/>
                </a:solidFill>
                <a:latin typeface="Trebuchet MS" panose="020B0603020202020204" pitchFamily="34" charset="0"/>
              </a:rPr>
              <a:t>fiducia nell’avvenire</a:t>
            </a:r>
            <a:r>
              <a:rPr lang="it-IT" b="1" dirty="0">
                <a:latin typeface="Trebuchet MS" panose="020B0603020202020204" pitchFamily="34" charset="0"/>
              </a:rPr>
              <a:t>, una finestra aperta sul futuro</a:t>
            </a:r>
          </a:p>
          <a:p>
            <a:r>
              <a:rPr lang="it-IT" b="1" dirty="0">
                <a:latin typeface="Trebuchet MS" panose="020B0603020202020204" pitchFamily="34" charset="0"/>
              </a:rPr>
              <a:t>Oltre al contenuto conta l’amore per il contenuto che i ragazzi percepiscono nel testimone, in ciò che dice e fa</a:t>
            </a:r>
          </a:p>
          <a:p>
            <a:r>
              <a:rPr lang="it-IT" b="1" dirty="0">
                <a:latin typeface="Trebuchet MS" panose="020B0603020202020204" pitchFamily="34" charset="0"/>
              </a:rPr>
              <a:t>Nella scuola si entra in contatto con i ragazzi trasmettendo l’amore per la disciplina, così si trasmette il desiderio di sapere</a:t>
            </a:r>
          </a:p>
          <a:p>
            <a:endParaRPr lang="it-IT" dirty="0"/>
          </a:p>
        </p:txBody>
      </p:sp>
      <p:sp>
        <p:nvSpPr>
          <p:cNvPr id="4" name="Segnaposto contenuto 3">
            <a:extLst>
              <a:ext uri="{FF2B5EF4-FFF2-40B4-BE49-F238E27FC236}">
                <a16:creationId xmlns:a16="http://schemas.microsoft.com/office/drawing/2014/main" id="{65E10BAA-5CBC-4C2D-BD29-F7E135BE1B69}"/>
              </a:ext>
            </a:extLst>
          </p:cNvPr>
          <p:cNvSpPr>
            <a:spLocks noGrp="1"/>
          </p:cNvSpPr>
          <p:nvPr>
            <p:ph sz="half" idx="2"/>
          </p:nvPr>
        </p:nvSpPr>
        <p:spPr/>
        <p:txBody>
          <a:bodyPr>
            <a:normAutofit lnSpcReduction="10000"/>
          </a:bodyPr>
          <a:lstStyle/>
          <a:p>
            <a:endParaRPr lang="it-IT" b="1" dirty="0">
              <a:latin typeface="Trebuchet MS" panose="020B0603020202020204" pitchFamily="34" charset="0"/>
            </a:endParaRPr>
          </a:p>
          <a:p>
            <a:r>
              <a:rPr lang="it-IT" b="1" dirty="0">
                <a:latin typeface="Trebuchet MS" panose="020B0603020202020204" pitchFamily="34" charset="0"/>
              </a:rPr>
              <a:t>Nell’esperienza della memoria, così come nell’incontro con i testimoni, accade la stessa cosa.</a:t>
            </a:r>
          </a:p>
          <a:p>
            <a:r>
              <a:rPr lang="it-IT" b="1" dirty="0">
                <a:latin typeface="Trebuchet MS" panose="020B0603020202020204" pitchFamily="34" charset="0"/>
              </a:rPr>
              <a:t>I ragazzi incontrano il </a:t>
            </a:r>
            <a:r>
              <a:rPr lang="it-IT" b="1" dirty="0">
                <a:solidFill>
                  <a:srgbClr val="FFFF00"/>
                </a:solidFill>
                <a:latin typeface="Trebuchet MS" panose="020B0603020202020204" pitchFamily="34" charset="0"/>
              </a:rPr>
              <a:t>desiderio di verità e di giustizia </a:t>
            </a:r>
            <a:r>
              <a:rPr lang="it-IT" b="1" dirty="0">
                <a:latin typeface="Trebuchet MS" panose="020B0603020202020204" pitchFamily="34" charset="0"/>
              </a:rPr>
              <a:t>vissuto dai familiari, dai testimoni</a:t>
            </a:r>
          </a:p>
          <a:p>
            <a:r>
              <a:rPr lang="it-IT" b="1" dirty="0">
                <a:latin typeface="Trebuchet MS" panose="020B0603020202020204" pitchFamily="34" charset="0"/>
              </a:rPr>
              <a:t>Un desiderio applicabile in altri contesti</a:t>
            </a:r>
          </a:p>
          <a:p>
            <a:r>
              <a:rPr lang="it-IT" b="1" dirty="0">
                <a:latin typeface="Trebuchet MS" panose="020B0603020202020204" pitchFamily="34" charset="0"/>
              </a:rPr>
              <a:t>Per questo l’incontro con un testimone è potente anche in contesti dove i fatti raccontati non sono accaduti – perché la domanda di verità e giustizia è ovunque</a:t>
            </a:r>
          </a:p>
          <a:p>
            <a:endParaRPr lang="it-IT" dirty="0"/>
          </a:p>
        </p:txBody>
      </p:sp>
    </p:spTree>
    <p:extLst>
      <p:ext uri="{BB962C8B-B14F-4D97-AF65-F5344CB8AC3E}">
        <p14:creationId xmlns:p14="http://schemas.microsoft.com/office/powerpoint/2010/main" val="33189676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46111" y="452718"/>
            <a:ext cx="9404723" cy="1150614"/>
          </a:xfrm>
        </p:spPr>
        <p:txBody>
          <a:bodyPr/>
          <a:lstStyle/>
          <a:p>
            <a:r>
              <a:rPr lang="it-IT" sz="2000" b="1" dirty="0">
                <a:solidFill>
                  <a:srgbClr val="FF9900"/>
                </a:solidFill>
              </a:rPr>
              <a:t>«</a:t>
            </a:r>
            <a:r>
              <a:rPr lang="it-IT" sz="2000" b="1" i="1" dirty="0">
                <a:solidFill>
                  <a:srgbClr val="FF9900"/>
                </a:solidFill>
              </a:rPr>
              <a:t>Se comprendere è impossibile, conoscere è necessario, perché ciò che è accaduto può ritornare, le coscienze possono nuovamente essere sedotte ed oscurate: anche la nostra</a:t>
            </a:r>
            <a:r>
              <a:rPr lang="it-IT" sz="2000" b="1" dirty="0">
                <a:solidFill>
                  <a:srgbClr val="FF9900"/>
                </a:solidFill>
              </a:rPr>
              <a:t>»           </a:t>
            </a:r>
            <a:r>
              <a:rPr lang="it-IT" sz="2000" dirty="0"/>
              <a:t>							</a:t>
            </a:r>
            <a:r>
              <a:rPr lang="it-IT" sz="1400" b="1" dirty="0"/>
              <a:t>Primo Levi</a:t>
            </a:r>
          </a:p>
        </p:txBody>
      </p:sp>
      <p:sp>
        <p:nvSpPr>
          <p:cNvPr id="3" name="Segnaposto testo 2"/>
          <p:cNvSpPr>
            <a:spLocks noGrp="1"/>
          </p:cNvSpPr>
          <p:nvPr>
            <p:ph type="body" idx="1"/>
          </p:nvPr>
        </p:nvSpPr>
        <p:spPr/>
        <p:txBody>
          <a:bodyPr/>
          <a:lstStyle/>
          <a:p>
            <a:endParaRPr lang="it-IT" dirty="0"/>
          </a:p>
          <a:p>
            <a:endParaRPr lang="it-IT" dirty="0"/>
          </a:p>
          <a:p>
            <a:r>
              <a:rPr lang="it-IT" sz="2000" b="1" dirty="0"/>
              <a:t>La relazione con gli altri</a:t>
            </a:r>
          </a:p>
        </p:txBody>
      </p:sp>
      <p:sp>
        <p:nvSpPr>
          <p:cNvPr id="4" name="Segnaposto testo 3"/>
          <p:cNvSpPr>
            <a:spLocks noGrp="1"/>
          </p:cNvSpPr>
          <p:nvPr>
            <p:ph type="body" sz="half" idx="15"/>
          </p:nvPr>
        </p:nvSpPr>
        <p:spPr/>
        <p:txBody>
          <a:bodyPr/>
          <a:lstStyle/>
          <a:p>
            <a:endParaRPr lang="it-IT" dirty="0"/>
          </a:p>
          <a:p>
            <a:pPr>
              <a:lnSpc>
                <a:spcPct val="90000"/>
              </a:lnSpc>
            </a:pPr>
            <a:r>
              <a:rPr lang="it-IT" sz="2000" dirty="0">
                <a:solidFill>
                  <a:srgbClr val="FFFFFF"/>
                </a:solidFill>
                <a:latin typeface="Trebuchet MS" panose="020B0603020202020204" pitchFamily="34" charset="0"/>
                <a:ea typeface="+mn-ea"/>
                <a:cs typeface="+mn-cs"/>
              </a:rPr>
              <a:t>Aiuta a vivere una condizione di appartenenza profonda, così come veniva descritta da Giorgio Gaber:</a:t>
            </a:r>
          </a:p>
          <a:p>
            <a:pPr>
              <a:lnSpc>
                <a:spcPct val="90000"/>
              </a:lnSpc>
            </a:pPr>
            <a:endParaRPr lang="it-IT" sz="2000" dirty="0">
              <a:latin typeface="Trebuchet MS" panose="020B0603020202020204" pitchFamily="34" charset="0"/>
            </a:endParaRPr>
          </a:p>
          <a:p>
            <a:pPr>
              <a:lnSpc>
                <a:spcPct val="90000"/>
              </a:lnSpc>
            </a:pPr>
            <a:r>
              <a:rPr lang="it-IT" sz="2000" dirty="0">
                <a:solidFill>
                  <a:srgbClr val="FFFFFF"/>
                </a:solidFill>
                <a:latin typeface="Trebuchet MS" panose="020B0603020202020204" pitchFamily="34" charset="0"/>
                <a:ea typeface="+mn-ea"/>
                <a:cs typeface="+mn-cs"/>
              </a:rPr>
              <a:t>«Appartenere è sentire l’altro presso di sé»</a:t>
            </a:r>
            <a:endParaRPr lang="it-IT" sz="2000" dirty="0">
              <a:latin typeface="Trebuchet MS" panose="020B0603020202020204" pitchFamily="34" charset="0"/>
            </a:endParaRPr>
          </a:p>
          <a:p>
            <a:endParaRPr lang="it-IT" dirty="0"/>
          </a:p>
        </p:txBody>
      </p:sp>
      <p:sp>
        <p:nvSpPr>
          <p:cNvPr id="5" name="Segnaposto testo 4"/>
          <p:cNvSpPr>
            <a:spLocks noGrp="1"/>
          </p:cNvSpPr>
          <p:nvPr>
            <p:ph type="body" sz="quarter" idx="3"/>
          </p:nvPr>
        </p:nvSpPr>
        <p:spPr/>
        <p:txBody>
          <a:bodyPr/>
          <a:lstStyle/>
          <a:p>
            <a:r>
              <a:rPr lang="it-IT" sz="2000" b="1" dirty="0"/>
              <a:t>La relazione con la memoria</a:t>
            </a:r>
          </a:p>
        </p:txBody>
      </p:sp>
      <p:sp>
        <p:nvSpPr>
          <p:cNvPr id="6" name="Segnaposto testo 5"/>
          <p:cNvSpPr>
            <a:spLocks noGrp="1"/>
          </p:cNvSpPr>
          <p:nvPr>
            <p:ph type="body" sz="half" idx="16"/>
          </p:nvPr>
        </p:nvSpPr>
        <p:spPr/>
        <p:txBody>
          <a:bodyPr/>
          <a:lstStyle/>
          <a:p>
            <a:endParaRPr lang="it-IT" dirty="0"/>
          </a:p>
          <a:p>
            <a:pPr>
              <a:lnSpc>
                <a:spcPct val="90000"/>
              </a:lnSpc>
            </a:pPr>
            <a:r>
              <a:rPr lang="it-IT" sz="2000" dirty="0">
                <a:solidFill>
                  <a:srgbClr val="FFFFFF"/>
                </a:solidFill>
                <a:latin typeface="Trebuchet MS" panose="020B0603020202020204" pitchFamily="34" charset="0"/>
                <a:ea typeface="+mn-ea"/>
                <a:cs typeface="+mn-cs"/>
              </a:rPr>
              <a:t>La responsabilità trova senso  motivazione nel rapporto con la memoria</a:t>
            </a:r>
          </a:p>
          <a:p>
            <a:pPr>
              <a:lnSpc>
                <a:spcPct val="90000"/>
              </a:lnSpc>
            </a:pPr>
            <a:endParaRPr lang="it-IT" sz="2000" dirty="0">
              <a:latin typeface="Trebuchet MS" panose="020B0603020202020204" pitchFamily="34" charset="0"/>
            </a:endParaRPr>
          </a:p>
          <a:p>
            <a:pPr>
              <a:lnSpc>
                <a:spcPct val="90000"/>
              </a:lnSpc>
            </a:pPr>
            <a:r>
              <a:rPr lang="it-IT" sz="2000" dirty="0">
                <a:solidFill>
                  <a:srgbClr val="FFFFFF"/>
                </a:solidFill>
                <a:latin typeface="Trebuchet MS" panose="020B0603020202020204" pitchFamily="34" charset="0"/>
                <a:ea typeface="+mn-ea"/>
                <a:cs typeface="+mn-cs"/>
              </a:rPr>
              <a:t>Conoscere aiuta ciascuno ad impegnarsi, legarsi agli altri e lavorare su sé stessi</a:t>
            </a:r>
            <a:endParaRPr lang="it-IT" sz="2000" dirty="0">
              <a:latin typeface="Trebuchet MS" panose="020B0603020202020204" pitchFamily="34" charset="0"/>
            </a:endParaRPr>
          </a:p>
          <a:p>
            <a:endParaRPr lang="it-IT" dirty="0"/>
          </a:p>
        </p:txBody>
      </p:sp>
      <p:sp>
        <p:nvSpPr>
          <p:cNvPr id="7" name="Segnaposto testo 6"/>
          <p:cNvSpPr>
            <a:spLocks noGrp="1"/>
          </p:cNvSpPr>
          <p:nvPr>
            <p:ph type="body" sz="quarter" idx="13"/>
          </p:nvPr>
        </p:nvSpPr>
        <p:spPr/>
        <p:txBody>
          <a:bodyPr/>
          <a:lstStyle/>
          <a:p>
            <a:r>
              <a:rPr lang="it-IT" sz="2000" b="1" dirty="0"/>
              <a:t>La relazione con il mondo interno</a:t>
            </a:r>
          </a:p>
        </p:txBody>
      </p:sp>
      <p:sp>
        <p:nvSpPr>
          <p:cNvPr id="8" name="Segnaposto testo 7"/>
          <p:cNvSpPr>
            <a:spLocks noGrp="1"/>
          </p:cNvSpPr>
          <p:nvPr>
            <p:ph type="body" sz="half" idx="17"/>
          </p:nvPr>
        </p:nvSpPr>
        <p:spPr/>
        <p:txBody>
          <a:bodyPr/>
          <a:lstStyle/>
          <a:p>
            <a:endParaRPr lang="it-IT" dirty="0"/>
          </a:p>
          <a:p>
            <a:r>
              <a:rPr lang="it-IT" sz="2000" dirty="0">
                <a:latin typeface="Trebuchet MS" panose="020B0603020202020204" pitchFamily="34" charset="0"/>
              </a:rPr>
              <a:t>La memoria ci mette in contatto con i nostri sentimenti civili</a:t>
            </a:r>
          </a:p>
          <a:p>
            <a:endParaRPr lang="it-IT" sz="2000" dirty="0">
              <a:latin typeface="Trebuchet MS" panose="020B0603020202020204" pitchFamily="34" charset="0"/>
            </a:endParaRPr>
          </a:p>
          <a:p>
            <a:r>
              <a:rPr lang="it-IT" sz="2000" dirty="0">
                <a:latin typeface="Trebuchet MS" panose="020B0603020202020204" pitchFamily="34" charset="0"/>
              </a:rPr>
              <a:t>Condividere sentimenti civili permette di attivare il desiderio di cambiamento</a:t>
            </a:r>
          </a:p>
          <a:p>
            <a:endParaRPr lang="it-IT" dirty="0"/>
          </a:p>
        </p:txBody>
      </p:sp>
    </p:spTree>
    <p:extLst>
      <p:ext uri="{BB962C8B-B14F-4D97-AF65-F5344CB8AC3E}">
        <p14:creationId xmlns:p14="http://schemas.microsoft.com/office/powerpoint/2010/main" val="41129054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600" b="1" dirty="0">
                <a:solidFill>
                  <a:srgbClr val="FF9900"/>
                </a:solidFill>
                <a:latin typeface="Trebuchet MS"/>
              </a:rPr>
              <a:t>Fare memoria apre il cuore e la mente</a:t>
            </a:r>
            <a:endParaRPr lang="it-IT" dirty="0">
              <a:solidFill>
                <a:srgbClr val="FF9900"/>
              </a:solidFill>
            </a:endParaRPr>
          </a:p>
        </p:txBody>
      </p:sp>
      <p:sp>
        <p:nvSpPr>
          <p:cNvPr id="3" name="Segnaposto testo 2"/>
          <p:cNvSpPr>
            <a:spLocks noGrp="1"/>
          </p:cNvSpPr>
          <p:nvPr>
            <p:ph type="body" idx="1"/>
          </p:nvPr>
        </p:nvSpPr>
        <p:spPr/>
        <p:txBody>
          <a:bodyPr/>
          <a:lstStyle/>
          <a:p>
            <a:r>
              <a:rPr lang="it-IT" b="1" dirty="0"/>
              <a:t>Nostalgie</a:t>
            </a:r>
          </a:p>
        </p:txBody>
      </p:sp>
      <p:sp>
        <p:nvSpPr>
          <p:cNvPr id="4" name="Segnaposto testo 3"/>
          <p:cNvSpPr>
            <a:spLocks noGrp="1"/>
          </p:cNvSpPr>
          <p:nvPr>
            <p:ph type="body" sz="half" idx="15"/>
          </p:nvPr>
        </p:nvSpPr>
        <p:spPr/>
        <p:txBody>
          <a:bodyPr/>
          <a:lstStyle/>
          <a:p>
            <a:pPr>
              <a:lnSpc>
                <a:spcPct val="90000"/>
              </a:lnSpc>
            </a:pPr>
            <a:r>
              <a:rPr lang="it-IT" sz="1600" dirty="0">
                <a:solidFill>
                  <a:srgbClr val="FFFFFF"/>
                </a:solidFill>
                <a:latin typeface="Trebuchet MS"/>
                <a:ea typeface="+mn-ea"/>
                <a:cs typeface="+mn-cs"/>
              </a:rPr>
              <a:t>Nostalgia dal greco - </a:t>
            </a:r>
            <a:r>
              <a:rPr lang="it-IT" sz="1600" i="1" dirty="0" err="1">
                <a:solidFill>
                  <a:srgbClr val="FFFFFF"/>
                </a:solidFill>
                <a:latin typeface="Trebuchet MS"/>
                <a:ea typeface="+mn-ea"/>
                <a:cs typeface="+mn-cs"/>
              </a:rPr>
              <a:t>Nostos</a:t>
            </a:r>
            <a:r>
              <a:rPr lang="it-IT" sz="1600" dirty="0">
                <a:solidFill>
                  <a:srgbClr val="FFFFFF"/>
                </a:solidFill>
                <a:latin typeface="Trebuchet MS"/>
                <a:ea typeface="+mn-ea"/>
                <a:cs typeface="+mn-cs"/>
              </a:rPr>
              <a:t> e </a:t>
            </a:r>
            <a:r>
              <a:rPr lang="it-IT" sz="1600" i="1" dirty="0" err="1">
                <a:solidFill>
                  <a:srgbClr val="FFFFFF"/>
                </a:solidFill>
                <a:latin typeface="Trebuchet MS"/>
                <a:ea typeface="+mn-ea"/>
                <a:cs typeface="+mn-cs"/>
              </a:rPr>
              <a:t>algos</a:t>
            </a:r>
            <a:r>
              <a:rPr lang="it-IT" sz="1600" dirty="0">
                <a:solidFill>
                  <a:srgbClr val="FFFFFF"/>
                </a:solidFill>
                <a:latin typeface="Trebuchet MS"/>
                <a:ea typeface="+mn-ea"/>
                <a:cs typeface="+mn-cs"/>
              </a:rPr>
              <a:t> – Ritorno al dolore</a:t>
            </a:r>
            <a:endParaRPr lang="it-IT" dirty="0"/>
          </a:p>
          <a:p>
            <a:pPr>
              <a:lnSpc>
                <a:spcPct val="90000"/>
              </a:lnSpc>
            </a:pPr>
            <a:r>
              <a:rPr lang="it-IT" dirty="0">
                <a:solidFill>
                  <a:srgbClr val="FFFFFF"/>
                </a:solidFill>
                <a:latin typeface="Trebuchet MS"/>
                <a:ea typeface="+mn-ea"/>
                <a:cs typeface="+mn-cs"/>
              </a:rPr>
              <a:t>Fare memoria riporta ciascuno in contatto con le proprie nostalgie dolorose</a:t>
            </a:r>
            <a:endParaRPr lang="it-IT" dirty="0"/>
          </a:p>
          <a:p>
            <a:pPr>
              <a:lnSpc>
                <a:spcPct val="90000"/>
              </a:lnSpc>
            </a:pPr>
            <a:r>
              <a:rPr lang="it-IT" dirty="0">
                <a:solidFill>
                  <a:srgbClr val="FFFFFF"/>
                </a:solidFill>
                <a:latin typeface="Trebuchet MS"/>
                <a:ea typeface="+mn-ea"/>
                <a:cs typeface="+mn-cs"/>
              </a:rPr>
              <a:t>Ci sono nostalgie infinite che ci accompagnano per tutta la vita</a:t>
            </a:r>
            <a:endParaRPr lang="it-IT" dirty="0"/>
          </a:p>
          <a:p>
            <a:pPr>
              <a:lnSpc>
                <a:spcPct val="90000"/>
              </a:lnSpc>
            </a:pPr>
            <a:r>
              <a:rPr lang="it-IT" dirty="0">
                <a:solidFill>
                  <a:srgbClr val="FFFFFF"/>
                </a:solidFill>
                <a:latin typeface="Trebuchet MS"/>
                <a:ea typeface="+mn-ea"/>
                <a:cs typeface="+mn-cs"/>
              </a:rPr>
              <a:t>Non c’è alcuna nostalgia che non viva «nel» e «del» passato e non sia aperta alla speranza – che è «memoria del futuro»</a:t>
            </a:r>
            <a:endParaRPr lang="it-IT" dirty="0"/>
          </a:p>
          <a:p>
            <a:endParaRPr lang="it-IT" dirty="0"/>
          </a:p>
        </p:txBody>
      </p:sp>
      <p:sp>
        <p:nvSpPr>
          <p:cNvPr id="5" name="Segnaposto testo 4"/>
          <p:cNvSpPr>
            <a:spLocks noGrp="1"/>
          </p:cNvSpPr>
          <p:nvPr>
            <p:ph type="body" sz="quarter" idx="3"/>
          </p:nvPr>
        </p:nvSpPr>
        <p:spPr/>
        <p:txBody>
          <a:bodyPr/>
          <a:lstStyle/>
          <a:p>
            <a:r>
              <a:rPr lang="it-IT" b="1" dirty="0"/>
              <a:t>Attese e speranze</a:t>
            </a:r>
          </a:p>
        </p:txBody>
      </p:sp>
      <p:sp>
        <p:nvSpPr>
          <p:cNvPr id="6" name="Segnaposto testo 5"/>
          <p:cNvSpPr>
            <a:spLocks noGrp="1"/>
          </p:cNvSpPr>
          <p:nvPr>
            <p:ph type="body" sz="half" idx="16"/>
          </p:nvPr>
        </p:nvSpPr>
        <p:spPr/>
        <p:txBody>
          <a:bodyPr/>
          <a:lstStyle/>
          <a:p>
            <a:pPr>
              <a:lnSpc>
                <a:spcPct val="90000"/>
              </a:lnSpc>
            </a:pPr>
            <a:r>
              <a:rPr lang="it-IT" dirty="0">
                <a:solidFill>
                  <a:srgbClr val="FFFFFF"/>
                </a:solidFill>
                <a:latin typeface="Trebuchet MS"/>
                <a:ea typeface="+mn-ea"/>
                <a:cs typeface="+mn-cs"/>
              </a:rPr>
              <a:t>Non si può vivere senza attese e speranze</a:t>
            </a:r>
            <a:endParaRPr lang="it-IT" dirty="0"/>
          </a:p>
          <a:p>
            <a:pPr>
              <a:lnSpc>
                <a:spcPct val="90000"/>
              </a:lnSpc>
            </a:pPr>
            <a:r>
              <a:rPr lang="it-IT" dirty="0">
                <a:solidFill>
                  <a:srgbClr val="FFFFFF"/>
                </a:solidFill>
                <a:latin typeface="Trebuchet MS"/>
                <a:ea typeface="+mn-ea"/>
                <a:cs typeface="+mn-cs"/>
              </a:rPr>
              <a:t>Non si può vivere senza nostalgie</a:t>
            </a:r>
            <a:endParaRPr lang="it-IT" dirty="0"/>
          </a:p>
          <a:p>
            <a:pPr>
              <a:lnSpc>
                <a:spcPct val="90000"/>
              </a:lnSpc>
            </a:pPr>
            <a:r>
              <a:rPr lang="it-IT" dirty="0">
                <a:solidFill>
                  <a:srgbClr val="FFFFFF"/>
                </a:solidFill>
                <a:latin typeface="Trebuchet MS"/>
                <a:ea typeface="+mn-ea"/>
                <a:cs typeface="+mn-cs"/>
              </a:rPr>
              <a:t>Se non si ripercorrono i sentieri che ci conducono al passato, che ci fanno incontrare i pensieri e gli accadimenti che hanno dato senso alla nostra vita – non si può vivere</a:t>
            </a:r>
            <a:endParaRPr lang="it-IT" dirty="0"/>
          </a:p>
          <a:p>
            <a:pPr>
              <a:lnSpc>
                <a:spcPct val="90000"/>
              </a:lnSpc>
            </a:pPr>
            <a:r>
              <a:rPr lang="it-IT" dirty="0">
                <a:solidFill>
                  <a:srgbClr val="FFFFFF"/>
                </a:solidFill>
                <a:latin typeface="Trebuchet MS"/>
                <a:ea typeface="+mn-ea"/>
                <a:cs typeface="+mn-cs"/>
              </a:rPr>
              <a:t>Le emozioni dicono della nostra interiorità</a:t>
            </a:r>
            <a:endParaRPr lang="it-IT" dirty="0"/>
          </a:p>
          <a:p>
            <a:pPr>
              <a:lnSpc>
                <a:spcPct val="90000"/>
              </a:lnSpc>
            </a:pPr>
            <a:r>
              <a:rPr lang="it-IT" dirty="0">
                <a:solidFill>
                  <a:srgbClr val="FFFFFF"/>
                </a:solidFill>
                <a:latin typeface="Trebuchet MS"/>
                <a:ea typeface="+mn-ea"/>
                <a:cs typeface="+mn-cs"/>
              </a:rPr>
              <a:t>Le emozioni sono forme di conoscenza</a:t>
            </a:r>
            <a:endParaRPr lang="it-IT" dirty="0"/>
          </a:p>
          <a:p>
            <a:endParaRPr lang="it-IT" dirty="0"/>
          </a:p>
        </p:txBody>
      </p:sp>
      <p:sp>
        <p:nvSpPr>
          <p:cNvPr id="7" name="Segnaposto testo 6"/>
          <p:cNvSpPr>
            <a:spLocks noGrp="1"/>
          </p:cNvSpPr>
          <p:nvPr>
            <p:ph type="body" sz="quarter" idx="13"/>
          </p:nvPr>
        </p:nvSpPr>
        <p:spPr/>
        <p:txBody>
          <a:bodyPr/>
          <a:lstStyle/>
          <a:p>
            <a:r>
              <a:rPr lang="it-IT" b="1" dirty="0"/>
              <a:t>Incontrare gli altri</a:t>
            </a:r>
          </a:p>
        </p:txBody>
      </p:sp>
      <p:sp>
        <p:nvSpPr>
          <p:cNvPr id="8" name="Segnaposto testo 7"/>
          <p:cNvSpPr>
            <a:spLocks noGrp="1"/>
          </p:cNvSpPr>
          <p:nvPr>
            <p:ph type="body" sz="half" idx="17"/>
          </p:nvPr>
        </p:nvSpPr>
        <p:spPr/>
        <p:txBody>
          <a:bodyPr/>
          <a:lstStyle/>
          <a:p>
            <a:pPr>
              <a:lnSpc>
                <a:spcPct val="90000"/>
              </a:lnSpc>
            </a:pPr>
            <a:r>
              <a:rPr lang="it-IT" dirty="0">
                <a:solidFill>
                  <a:srgbClr val="FFFFFF"/>
                </a:solidFill>
                <a:latin typeface="Trebuchet MS"/>
                <a:ea typeface="+mn-ea"/>
                <a:cs typeface="+mn-cs"/>
              </a:rPr>
              <a:t>Incontrare la nostra nostalgia e le emozioni che essa muove, ci permette di incontrare e riconoscere le emozioni degli altri</a:t>
            </a:r>
            <a:endParaRPr lang="it-IT" dirty="0"/>
          </a:p>
          <a:p>
            <a:pPr>
              <a:lnSpc>
                <a:spcPct val="90000"/>
              </a:lnSpc>
            </a:pPr>
            <a:r>
              <a:rPr lang="it-IT" dirty="0">
                <a:solidFill>
                  <a:srgbClr val="FFFFFF"/>
                </a:solidFill>
                <a:latin typeface="Trebuchet MS"/>
                <a:ea typeface="+mn-ea"/>
                <a:cs typeface="+mn-cs"/>
              </a:rPr>
              <a:t>di essere di aiuto nella comunione e nella solidarietà</a:t>
            </a:r>
            <a:endParaRPr lang="it-IT" dirty="0"/>
          </a:p>
          <a:p>
            <a:pPr>
              <a:lnSpc>
                <a:spcPct val="90000"/>
              </a:lnSpc>
            </a:pPr>
            <a:r>
              <a:rPr lang="it-IT" dirty="0">
                <a:solidFill>
                  <a:srgbClr val="FFFFFF"/>
                </a:solidFill>
                <a:latin typeface="Trebuchet MS"/>
                <a:ea typeface="+mn-ea"/>
                <a:cs typeface="+mn-cs"/>
              </a:rPr>
              <a:t>Tentando di dimenticare o ignorare le nostalgie, si rischia di perdere un pezzo di sé</a:t>
            </a:r>
            <a:endParaRPr lang="it-IT" dirty="0"/>
          </a:p>
          <a:p>
            <a:pPr>
              <a:lnSpc>
                <a:spcPct val="90000"/>
              </a:lnSpc>
            </a:pPr>
            <a:r>
              <a:rPr lang="it-IT" dirty="0">
                <a:solidFill>
                  <a:srgbClr val="FFFFFF"/>
                </a:solidFill>
                <a:latin typeface="Trebuchet MS"/>
                <a:ea typeface="+mn-ea"/>
                <a:cs typeface="+mn-cs"/>
              </a:rPr>
              <a:t>La nostalgia fa parte della vita, come la memoria, dalla quale essa nasce</a:t>
            </a:r>
            <a:endParaRPr lang="it-IT" dirty="0"/>
          </a:p>
          <a:p>
            <a:endParaRPr lang="it-IT" dirty="0"/>
          </a:p>
        </p:txBody>
      </p:sp>
    </p:spTree>
    <p:extLst>
      <p:ext uri="{BB962C8B-B14F-4D97-AF65-F5344CB8AC3E}">
        <p14:creationId xmlns:p14="http://schemas.microsoft.com/office/powerpoint/2010/main" val="25040650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91ED61-6362-416D-BF97-41A7D3719E32}"/>
              </a:ext>
            </a:extLst>
          </p:cNvPr>
          <p:cNvSpPr>
            <a:spLocks noGrp="1"/>
          </p:cNvSpPr>
          <p:nvPr>
            <p:ph type="title"/>
          </p:nvPr>
        </p:nvSpPr>
        <p:spPr>
          <a:xfrm>
            <a:off x="646111" y="452718"/>
            <a:ext cx="9404723" cy="987775"/>
          </a:xfrm>
        </p:spPr>
        <p:txBody>
          <a:bodyPr/>
          <a:lstStyle/>
          <a:p>
            <a:r>
              <a:rPr lang="it-IT" b="1" dirty="0">
                <a:solidFill>
                  <a:srgbClr val="FF9900"/>
                </a:solidFill>
                <a:latin typeface="Trebuchet MS" panose="020B0603020202020204" pitchFamily="34" charset="0"/>
              </a:rPr>
              <a:t>Cura dei sentimenti civili</a:t>
            </a:r>
          </a:p>
        </p:txBody>
      </p:sp>
      <p:sp>
        <p:nvSpPr>
          <p:cNvPr id="3" name="Segnaposto contenuto 2">
            <a:extLst>
              <a:ext uri="{FF2B5EF4-FFF2-40B4-BE49-F238E27FC236}">
                <a16:creationId xmlns:a16="http://schemas.microsoft.com/office/drawing/2014/main" id="{7E454316-F0B5-452D-A2D6-32A7FB009992}"/>
              </a:ext>
            </a:extLst>
          </p:cNvPr>
          <p:cNvSpPr>
            <a:spLocks noGrp="1"/>
          </p:cNvSpPr>
          <p:nvPr>
            <p:ph idx="1"/>
          </p:nvPr>
        </p:nvSpPr>
        <p:spPr>
          <a:xfrm>
            <a:off x="1078260" y="1827449"/>
            <a:ext cx="8946541" cy="4195481"/>
          </a:xfrm>
        </p:spPr>
        <p:txBody>
          <a:bodyPr>
            <a:normAutofit fontScale="92500" lnSpcReduction="10000"/>
          </a:bodyPr>
          <a:lstStyle/>
          <a:p>
            <a:r>
              <a:rPr lang="it-IT" sz="2000" b="1" dirty="0">
                <a:solidFill>
                  <a:srgbClr val="FF0000"/>
                </a:solidFill>
                <a:latin typeface="Trebuchet MS" panose="020B0603020202020204" pitchFamily="34" charset="0"/>
              </a:rPr>
              <a:t>Giustizia</a:t>
            </a:r>
            <a:r>
              <a:rPr lang="it-IT" sz="2000" b="1" dirty="0">
                <a:latin typeface="Trebuchet MS" panose="020B0603020202020204" pitchFamily="34" charset="0"/>
              </a:rPr>
              <a:t>									</a:t>
            </a:r>
            <a:r>
              <a:rPr lang="it-IT" sz="2000" b="1" dirty="0">
                <a:solidFill>
                  <a:srgbClr val="FF0000"/>
                </a:solidFill>
                <a:latin typeface="Trebuchet MS" panose="020B0603020202020204" pitchFamily="34" charset="0"/>
              </a:rPr>
              <a:t>Indignazione</a:t>
            </a:r>
          </a:p>
          <a:p>
            <a:pPr marL="0" indent="0">
              <a:buNone/>
            </a:pPr>
            <a:r>
              <a:rPr lang="it-IT" sz="2000" b="1" dirty="0">
                <a:latin typeface="Trebuchet MS" panose="020B0603020202020204" pitchFamily="34" charset="0"/>
              </a:rPr>
              <a:t>Bene e male – orientamento etico			sentire l’ingiustizia</a:t>
            </a:r>
          </a:p>
          <a:p>
            <a:pPr marL="0" indent="0">
              <a:buNone/>
            </a:pPr>
            <a:endParaRPr lang="it-IT" sz="2000" b="1" dirty="0">
              <a:latin typeface="Trebuchet MS" panose="020B0603020202020204" pitchFamily="34" charset="0"/>
            </a:endParaRPr>
          </a:p>
          <a:p>
            <a:r>
              <a:rPr lang="it-IT" sz="2000" b="1" dirty="0">
                <a:solidFill>
                  <a:srgbClr val="FF0000"/>
                </a:solidFill>
                <a:latin typeface="Trebuchet MS" panose="020B0603020202020204" pitchFamily="34" charset="0"/>
              </a:rPr>
              <a:t>Compassione		</a:t>
            </a:r>
            <a:r>
              <a:rPr lang="it-IT" sz="2000" b="1" dirty="0">
                <a:latin typeface="Trebuchet MS" panose="020B0603020202020204" pitchFamily="34" charset="0"/>
              </a:rPr>
              <a:t>						</a:t>
            </a:r>
            <a:r>
              <a:rPr lang="it-IT" sz="2000" b="1" dirty="0">
                <a:solidFill>
                  <a:srgbClr val="FF0000"/>
                </a:solidFill>
                <a:latin typeface="Trebuchet MS" panose="020B0603020202020204" pitchFamily="34" charset="0"/>
              </a:rPr>
              <a:t>Pietà</a:t>
            </a:r>
          </a:p>
          <a:p>
            <a:pPr marL="0" indent="0">
              <a:buNone/>
            </a:pPr>
            <a:r>
              <a:rPr lang="it-IT" sz="2000" b="1" dirty="0">
                <a:latin typeface="Trebuchet MS" panose="020B0603020202020204" pitchFamily="34" charset="0"/>
              </a:rPr>
              <a:t>Sentire l’altro che soffre					accettare gli altri e le loro differenze</a:t>
            </a:r>
          </a:p>
          <a:p>
            <a:pPr marL="0" indent="0">
              <a:buNone/>
            </a:pPr>
            <a:r>
              <a:rPr lang="it-IT" sz="2000" b="1" dirty="0">
                <a:latin typeface="Trebuchet MS" panose="020B0603020202020204" pitchFamily="34" charset="0"/>
              </a:rPr>
              <a:t>Valutare ingiusta la sua sofferenza			Fare spazio gli altri nella nostra vita</a:t>
            </a:r>
          </a:p>
          <a:p>
            <a:pPr marL="0" indent="0">
              <a:buNone/>
            </a:pPr>
            <a:endParaRPr lang="it-IT" sz="2000" b="1" dirty="0">
              <a:latin typeface="Trebuchet MS" panose="020B0603020202020204" pitchFamily="34" charset="0"/>
            </a:endParaRPr>
          </a:p>
          <a:p>
            <a:r>
              <a:rPr lang="it-IT" sz="2000" b="1" dirty="0">
                <a:solidFill>
                  <a:srgbClr val="FF0000"/>
                </a:solidFill>
                <a:latin typeface="Trebuchet MS" panose="020B0603020202020204" pitchFamily="34" charset="0"/>
              </a:rPr>
              <a:t>Gratitudine								Speranza</a:t>
            </a:r>
          </a:p>
          <a:p>
            <a:pPr marL="0" indent="0">
              <a:buNone/>
            </a:pPr>
            <a:r>
              <a:rPr lang="it-IT" sz="2000" b="1" dirty="0">
                <a:latin typeface="Trebuchet MS" panose="020B0603020202020204" pitchFamily="34" charset="0"/>
              </a:rPr>
              <a:t>Accettare le vita pur nella fragilità			Andare verso – rendere possibile</a:t>
            </a:r>
          </a:p>
        </p:txBody>
      </p:sp>
    </p:spTree>
    <p:extLst>
      <p:ext uri="{BB962C8B-B14F-4D97-AF65-F5344CB8AC3E}">
        <p14:creationId xmlns:p14="http://schemas.microsoft.com/office/powerpoint/2010/main" val="236851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D1DF87-47DE-4AA0-9110-FB48A1345278}"/>
              </a:ext>
            </a:extLst>
          </p:cNvPr>
          <p:cNvSpPr>
            <a:spLocks noGrp="1"/>
          </p:cNvSpPr>
          <p:nvPr>
            <p:ph type="title"/>
          </p:nvPr>
        </p:nvSpPr>
        <p:spPr/>
        <p:txBody>
          <a:bodyPr>
            <a:normAutofit/>
          </a:bodyPr>
          <a:lstStyle/>
          <a:p>
            <a:r>
              <a:rPr lang="it-IT" sz="3200" b="1" dirty="0">
                <a:solidFill>
                  <a:srgbClr val="FFC000"/>
                </a:solidFill>
                <a:latin typeface="Trebuchet MS" panose="020B0603020202020204" pitchFamily="34" charset="0"/>
              </a:rPr>
              <a:t>LE MAFIE SONO SOGGETTI CHE COSTRUISCONO MONDI, CHE EDUCANO</a:t>
            </a:r>
            <a:endParaRPr lang="it-IT" sz="3200" dirty="0">
              <a:solidFill>
                <a:srgbClr val="FFC000"/>
              </a:solidFill>
            </a:endParaRPr>
          </a:p>
        </p:txBody>
      </p:sp>
      <p:sp>
        <p:nvSpPr>
          <p:cNvPr id="3" name="Segnaposto contenuto 2">
            <a:extLst>
              <a:ext uri="{FF2B5EF4-FFF2-40B4-BE49-F238E27FC236}">
                <a16:creationId xmlns:a16="http://schemas.microsoft.com/office/drawing/2014/main" id="{AA08AA8A-28C7-458F-8630-1BC28B9E47F2}"/>
              </a:ext>
            </a:extLst>
          </p:cNvPr>
          <p:cNvSpPr>
            <a:spLocks noGrp="1"/>
          </p:cNvSpPr>
          <p:nvPr>
            <p:ph sz="half" idx="1"/>
          </p:nvPr>
        </p:nvSpPr>
        <p:spPr/>
        <p:txBody>
          <a:bodyPr>
            <a:normAutofit/>
          </a:bodyPr>
          <a:lstStyle/>
          <a:p>
            <a:pPr marL="0" indent="0">
              <a:buNone/>
            </a:pPr>
            <a:r>
              <a:rPr lang="it-IT" sz="2000" dirty="0">
                <a:latin typeface="Trebuchet MS" panose="020B0603020202020204" pitchFamily="34" charset="0"/>
              </a:rPr>
              <a:t>Le mafie sono sistemi complessi che si organizzano per potersi garantire il pieno raggiungimento dei loro 2 obiettivi fondamentali</a:t>
            </a:r>
          </a:p>
          <a:p>
            <a:pPr marL="0" indent="0">
              <a:buNone/>
            </a:pPr>
            <a:endParaRPr lang="it-IT" sz="2000" dirty="0">
              <a:latin typeface="Trebuchet MS" panose="020B0603020202020204" pitchFamily="34" charset="0"/>
            </a:endParaRPr>
          </a:p>
          <a:p>
            <a:pPr lvl="1"/>
            <a:r>
              <a:rPr lang="it-IT" sz="2000" dirty="0">
                <a:latin typeface="Trebuchet MS" panose="020B0603020202020204" pitchFamily="34" charset="0"/>
              </a:rPr>
              <a:t>Profitto e arricchimento</a:t>
            </a:r>
          </a:p>
          <a:p>
            <a:pPr lvl="1"/>
            <a:r>
              <a:rPr lang="it-IT" sz="2000" dirty="0">
                <a:latin typeface="Trebuchet MS" panose="020B0603020202020204" pitchFamily="34" charset="0"/>
              </a:rPr>
              <a:t>Potere</a:t>
            </a:r>
          </a:p>
        </p:txBody>
      </p:sp>
      <p:sp>
        <p:nvSpPr>
          <p:cNvPr id="4" name="Segnaposto contenuto 3">
            <a:extLst>
              <a:ext uri="{FF2B5EF4-FFF2-40B4-BE49-F238E27FC236}">
                <a16:creationId xmlns:a16="http://schemas.microsoft.com/office/drawing/2014/main" id="{3D339D0E-210F-43C5-8073-FA8495732E4A}"/>
              </a:ext>
            </a:extLst>
          </p:cNvPr>
          <p:cNvSpPr>
            <a:spLocks noGrp="1"/>
          </p:cNvSpPr>
          <p:nvPr>
            <p:ph sz="half" idx="2"/>
          </p:nvPr>
        </p:nvSpPr>
        <p:spPr/>
        <p:txBody>
          <a:bodyPr>
            <a:normAutofit/>
          </a:bodyPr>
          <a:lstStyle/>
          <a:p>
            <a:pPr marL="0" indent="0">
              <a:buNone/>
            </a:pPr>
            <a:r>
              <a:rPr lang="it-IT" sz="2000" b="1" dirty="0">
                <a:solidFill>
                  <a:srgbClr val="FFFF00"/>
                </a:solidFill>
                <a:latin typeface="Trebuchet MS" panose="020B0603020202020204" pitchFamily="34" charset="0"/>
                <a:cs typeface="Traditional Arabic" panose="020B0604020202020204" pitchFamily="18" charset="-78"/>
              </a:rPr>
              <a:t>Producono visioni del mondo</a:t>
            </a:r>
            <a:br>
              <a:rPr lang="it-IT" sz="2000" b="1" dirty="0">
                <a:solidFill>
                  <a:srgbClr val="FFFF00"/>
                </a:solidFill>
                <a:latin typeface="Trebuchet MS" panose="020B0603020202020204" pitchFamily="34" charset="0"/>
                <a:cs typeface="Traditional Arabic" panose="020B0604020202020204" pitchFamily="18" charset="-78"/>
              </a:rPr>
            </a:br>
            <a:endParaRPr lang="it-IT" sz="2000" b="1" dirty="0">
              <a:solidFill>
                <a:srgbClr val="FFFF00"/>
              </a:solidFill>
              <a:latin typeface="Trebuchet MS" panose="020B0603020202020204" pitchFamily="34" charset="0"/>
              <a:cs typeface="Traditional Arabic" panose="020B0604020202020204" pitchFamily="18" charset="-78"/>
            </a:endParaRPr>
          </a:p>
          <a:p>
            <a:pPr marL="0" indent="0">
              <a:buNone/>
            </a:pPr>
            <a:r>
              <a:rPr lang="it-IT" sz="2000" b="1" dirty="0">
                <a:solidFill>
                  <a:srgbClr val="FFFF00"/>
                </a:solidFill>
                <a:latin typeface="Trebuchet MS" panose="020B0603020202020204" pitchFamily="34" charset="0"/>
                <a:cs typeface="Traditional Arabic" panose="020B0604020202020204" pitchFamily="18" charset="-78"/>
              </a:rPr>
              <a:t>Producono modelli di convivenza</a:t>
            </a:r>
            <a:br>
              <a:rPr lang="it-IT" sz="2000" b="1" dirty="0">
                <a:solidFill>
                  <a:srgbClr val="FFFF00"/>
                </a:solidFill>
                <a:latin typeface="Trebuchet MS" panose="020B0603020202020204" pitchFamily="34" charset="0"/>
                <a:cs typeface="Traditional Arabic" panose="020B0604020202020204" pitchFamily="18" charset="-78"/>
              </a:rPr>
            </a:br>
            <a:r>
              <a:rPr lang="it-IT" sz="2000" b="1" dirty="0">
                <a:solidFill>
                  <a:srgbClr val="FFFF00"/>
                </a:solidFill>
                <a:latin typeface="Trebuchet MS" panose="020B0603020202020204" pitchFamily="34" charset="0"/>
                <a:cs typeface="Traditional Arabic" panose="020B0604020202020204" pitchFamily="18" charset="-78"/>
              </a:rPr>
              <a:t>agiscono manipolazioni storiche</a:t>
            </a:r>
            <a:br>
              <a:rPr lang="it-IT" sz="2000" b="1" dirty="0">
                <a:solidFill>
                  <a:srgbClr val="FFFF00"/>
                </a:solidFill>
                <a:latin typeface="Trebuchet MS" panose="020B0603020202020204" pitchFamily="34" charset="0"/>
                <a:cs typeface="Traditional Arabic" panose="020B0604020202020204" pitchFamily="18" charset="-78"/>
              </a:rPr>
            </a:br>
            <a:r>
              <a:rPr lang="it-IT" sz="2000" b="1" dirty="0">
                <a:solidFill>
                  <a:srgbClr val="FFFF00"/>
                </a:solidFill>
                <a:latin typeface="Trebuchet MS" panose="020B0603020202020204" pitchFamily="34" charset="0"/>
                <a:cs typeface="Traditional Arabic" panose="020B0604020202020204" pitchFamily="18" charset="-78"/>
              </a:rPr>
              <a:t>definiscono legami e affetti</a:t>
            </a:r>
          </a:p>
          <a:p>
            <a:pPr marL="0" indent="0">
              <a:buNone/>
            </a:pPr>
            <a:endParaRPr lang="it-IT" b="1" dirty="0">
              <a:latin typeface="Trebuchet MS" panose="020B0603020202020204" pitchFamily="34" charset="0"/>
              <a:cs typeface="Traditional Arabic" panose="020B0604020202020204" pitchFamily="18" charset="-78"/>
            </a:endParaRPr>
          </a:p>
          <a:p>
            <a:pPr marL="0" indent="0">
              <a:buNone/>
            </a:pPr>
            <a:r>
              <a:rPr lang="it-IT" sz="2000" b="1" dirty="0">
                <a:solidFill>
                  <a:srgbClr val="92D050"/>
                </a:solidFill>
                <a:latin typeface="Trebuchet MS" panose="020B0603020202020204" pitchFamily="34" charset="0"/>
              </a:rPr>
              <a:t>Le mafie non sono mai solo «predatorie» ma hanno saputo e sanno essere funzionali al potere costituito e alle classi dirigenti, mai in contrapposizione.</a:t>
            </a:r>
          </a:p>
          <a:p>
            <a:pPr marL="0" indent="0">
              <a:buNone/>
            </a:pPr>
            <a:endParaRPr lang="it-IT" dirty="0"/>
          </a:p>
        </p:txBody>
      </p:sp>
    </p:spTree>
    <p:extLst>
      <p:ext uri="{BB962C8B-B14F-4D97-AF65-F5344CB8AC3E}">
        <p14:creationId xmlns:p14="http://schemas.microsoft.com/office/powerpoint/2010/main" val="6962236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8BD864-125D-400F-8F21-AB2855A1BB70}"/>
              </a:ext>
            </a:extLst>
          </p:cNvPr>
          <p:cNvSpPr>
            <a:spLocks noGrp="1"/>
          </p:cNvSpPr>
          <p:nvPr>
            <p:ph type="title"/>
          </p:nvPr>
        </p:nvSpPr>
        <p:spPr/>
        <p:txBody>
          <a:bodyPr>
            <a:normAutofit/>
          </a:bodyPr>
          <a:lstStyle/>
          <a:p>
            <a:r>
              <a:rPr lang="it-IT" sz="3600" b="1" dirty="0">
                <a:solidFill>
                  <a:srgbClr val="FF9900"/>
                </a:solidFill>
                <a:latin typeface="Trebuchet MS" panose="020B0603020202020204" pitchFamily="34" charset="0"/>
              </a:rPr>
              <a:t>Patti educativi locali</a:t>
            </a:r>
          </a:p>
        </p:txBody>
      </p:sp>
      <p:graphicFrame>
        <p:nvGraphicFramePr>
          <p:cNvPr id="6" name="Segnaposto contenuto 5">
            <a:extLst>
              <a:ext uri="{FF2B5EF4-FFF2-40B4-BE49-F238E27FC236}">
                <a16:creationId xmlns:a16="http://schemas.microsoft.com/office/drawing/2014/main" id="{F799FE7E-76C4-4E58-99CF-994334FF0E66}"/>
              </a:ext>
            </a:extLst>
          </p:cNvPr>
          <p:cNvGraphicFramePr>
            <a:graphicFrameLocks noGrp="1"/>
          </p:cNvGraphicFramePr>
          <p:nvPr>
            <p:ph idx="1"/>
            <p:extLst>
              <p:ext uri="{D42A27DB-BD31-4B8C-83A1-F6EECF244321}">
                <p14:modId xmlns:p14="http://schemas.microsoft.com/office/powerpoint/2010/main" val="1793102669"/>
              </p:ext>
            </p:extLst>
          </p:nvPr>
        </p:nvGraphicFramePr>
        <p:xfrm>
          <a:off x="4648200" y="1330325"/>
          <a:ext cx="6169025" cy="44608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egnaposto testo 3">
            <a:extLst>
              <a:ext uri="{FF2B5EF4-FFF2-40B4-BE49-F238E27FC236}">
                <a16:creationId xmlns:a16="http://schemas.microsoft.com/office/drawing/2014/main" id="{77CF251B-CE30-43F9-B587-DA4B01AF08E3}"/>
              </a:ext>
            </a:extLst>
          </p:cNvPr>
          <p:cNvSpPr>
            <a:spLocks noGrp="1"/>
          </p:cNvSpPr>
          <p:nvPr>
            <p:ph type="body" sz="half" idx="2"/>
          </p:nvPr>
        </p:nvSpPr>
        <p:spPr/>
        <p:txBody>
          <a:bodyPr/>
          <a:lstStyle/>
          <a:p>
            <a:endParaRPr lang="it-IT" dirty="0"/>
          </a:p>
          <a:p>
            <a:endParaRPr lang="it-IT" dirty="0"/>
          </a:p>
          <a:p>
            <a:r>
              <a:rPr lang="it-IT" sz="2800" dirty="0">
                <a:solidFill>
                  <a:srgbClr val="92D050"/>
                </a:solidFill>
                <a:latin typeface="Trebuchet MS" panose="020B0603020202020204" pitchFamily="34" charset="0"/>
              </a:rPr>
              <a:t>Formare una comunità educante</a:t>
            </a:r>
          </a:p>
        </p:txBody>
      </p:sp>
    </p:spTree>
    <p:extLst>
      <p:ext uri="{BB962C8B-B14F-4D97-AF65-F5344CB8AC3E}">
        <p14:creationId xmlns:p14="http://schemas.microsoft.com/office/powerpoint/2010/main" val="12600359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46111" y="452718"/>
            <a:ext cx="9404723" cy="887567"/>
          </a:xfrm>
        </p:spPr>
        <p:txBody>
          <a:bodyPr/>
          <a:lstStyle/>
          <a:p>
            <a:pPr algn="ctr"/>
            <a:r>
              <a:rPr lang="it-IT" sz="3600" b="1" dirty="0">
                <a:solidFill>
                  <a:srgbClr val="FF9900"/>
                </a:solidFill>
              </a:rPr>
              <a:t>Per approfondire</a:t>
            </a:r>
          </a:p>
        </p:txBody>
      </p:sp>
      <p:sp>
        <p:nvSpPr>
          <p:cNvPr id="3" name="Segnaposto contenuto 2"/>
          <p:cNvSpPr>
            <a:spLocks noGrp="1"/>
          </p:cNvSpPr>
          <p:nvPr>
            <p:ph idx="1"/>
          </p:nvPr>
        </p:nvSpPr>
        <p:spPr>
          <a:xfrm>
            <a:off x="1103312" y="1766170"/>
            <a:ext cx="8946541" cy="4482229"/>
          </a:xfrm>
        </p:spPr>
        <p:txBody>
          <a:bodyPr>
            <a:normAutofit lnSpcReduction="10000"/>
          </a:bodyPr>
          <a:lstStyle/>
          <a:p>
            <a:r>
              <a:rPr lang="it-IT" sz="1600" dirty="0" err="1"/>
              <a:t>Cavadi</a:t>
            </a:r>
            <a:r>
              <a:rPr lang="it-IT" sz="1600" dirty="0"/>
              <a:t> A. «</a:t>
            </a:r>
            <a:r>
              <a:rPr lang="it-IT" sz="1600" i="1" dirty="0"/>
              <a:t>Strappare una generazione alla mafia</a:t>
            </a:r>
            <a:r>
              <a:rPr lang="it-IT" sz="1600" dirty="0"/>
              <a:t>» DG Editore, Trapani, 2005</a:t>
            </a:r>
          </a:p>
          <a:p>
            <a:r>
              <a:rPr lang="it-IT" sz="1600" dirty="0"/>
              <a:t>Chirico D. Carta M. «</a:t>
            </a:r>
            <a:r>
              <a:rPr lang="it-IT" sz="1600" i="1" dirty="0"/>
              <a:t>Under</a:t>
            </a:r>
            <a:r>
              <a:rPr lang="it-IT" sz="1600" dirty="0"/>
              <a:t>» G. Perrone Editore, Roma,1017</a:t>
            </a:r>
          </a:p>
          <a:p>
            <a:r>
              <a:rPr lang="it-IT" sz="1600" dirty="0"/>
              <a:t>Dalla Chiesa N. «</a:t>
            </a:r>
            <a:r>
              <a:rPr lang="it-IT" sz="1600" i="1" dirty="0"/>
              <a:t>L’espansione delle organizzazioni mafiose. Il Nord Ovest come paradigma</a:t>
            </a:r>
            <a:r>
              <a:rPr lang="it-IT" sz="1600" dirty="0"/>
              <a:t>», Santoro editore, Lecce, 2015</a:t>
            </a:r>
          </a:p>
          <a:p>
            <a:r>
              <a:rPr lang="it-IT" sz="1600" dirty="0"/>
              <a:t>Gagliardo M. Rispoli F. Schermi M. «</a:t>
            </a:r>
            <a:r>
              <a:rPr lang="it-IT" sz="1600" i="1" dirty="0"/>
              <a:t>Crescere il giusto. Elementi di educazione civile</a:t>
            </a:r>
            <a:r>
              <a:rPr lang="it-IT" sz="1600" dirty="0"/>
              <a:t>» Edizioni Gruppo Abele, Torino, 2012</a:t>
            </a:r>
          </a:p>
          <a:p>
            <a:r>
              <a:rPr lang="it-IT" sz="1600" dirty="0" err="1"/>
              <a:t>Iantosca</a:t>
            </a:r>
            <a:r>
              <a:rPr lang="it-IT" sz="1600" dirty="0"/>
              <a:t> A. «</a:t>
            </a:r>
            <a:r>
              <a:rPr lang="it-IT" sz="1600" i="1" dirty="0"/>
              <a:t>Bambini a metà. I figli della </a:t>
            </a:r>
            <a:r>
              <a:rPr lang="it-IT" sz="1600" i="1" dirty="0" err="1"/>
              <a:t>‘Ndrangheta</a:t>
            </a:r>
            <a:r>
              <a:rPr lang="it-IT" sz="1600" dirty="0"/>
              <a:t>» G. Perrone Editore, Roma 2015</a:t>
            </a:r>
          </a:p>
          <a:p>
            <a:r>
              <a:rPr lang="it-IT" sz="1600" dirty="0"/>
              <a:t>Lo Cascio G. (a cura di) «</a:t>
            </a:r>
            <a:r>
              <a:rPr lang="it-IT" sz="1600" i="1" dirty="0"/>
              <a:t>L’immaginario mafioso</a:t>
            </a:r>
            <a:r>
              <a:rPr lang="it-IT" sz="1600" dirty="0"/>
              <a:t>» Ed. Dedalo, Bari, 1983</a:t>
            </a:r>
          </a:p>
          <a:p>
            <a:r>
              <a:rPr lang="it-IT" sz="1600" dirty="0"/>
              <a:t>Marcone D. «</a:t>
            </a:r>
            <a:r>
              <a:rPr lang="it-IT" sz="1600" i="1" dirty="0"/>
              <a:t>Non a Caso</a:t>
            </a:r>
            <a:r>
              <a:rPr lang="it-IT" sz="1600" dirty="0"/>
              <a:t>» Ed. La Meridiana, Molfetta, 2017</a:t>
            </a:r>
          </a:p>
          <a:p>
            <a:r>
              <a:rPr lang="it-IT" sz="1600" dirty="0"/>
              <a:t>Sales I. «</a:t>
            </a:r>
            <a:r>
              <a:rPr lang="it-IT" sz="1600" i="1" dirty="0"/>
              <a:t>Storia dell’Italia mafiosa</a:t>
            </a:r>
            <a:r>
              <a:rPr lang="it-IT" sz="1600" dirty="0"/>
              <a:t>» </a:t>
            </a:r>
            <a:r>
              <a:rPr lang="it-IT" sz="1600" dirty="0" err="1"/>
              <a:t>Rubbettino</a:t>
            </a:r>
            <a:r>
              <a:rPr lang="it-IT" sz="1600" dirty="0"/>
              <a:t> Ed., Soveria Mannelli (</a:t>
            </a:r>
            <a:r>
              <a:rPr lang="it-IT" sz="1600" dirty="0" err="1"/>
              <a:t>Cz</a:t>
            </a:r>
            <a:r>
              <a:rPr lang="it-IT" sz="1600" dirty="0"/>
              <a:t>), 2016</a:t>
            </a:r>
          </a:p>
          <a:p>
            <a:r>
              <a:rPr lang="it-IT" sz="1600" dirty="0"/>
              <a:t>Santino U. «</a:t>
            </a:r>
            <a:r>
              <a:rPr lang="it-IT" sz="1600" i="1" dirty="0"/>
              <a:t>La mafia interpretata</a:t>
            </a:r>
            <a:r>
              <a:rPr lang="it-IT" sz="1600" dirty="0"/>
              <a:t>» </a:t>
            </a:r>
            <a:r>
              <a:rPr lang="it-IT" sz="1600" dirty="0" err="1"/>
              <a:t>Rubbettino</a:t>
            </a:r>
            <a:r>
              <a:rPr lang="it-IT" sz="1600" dirty="0"/>
              <a:t> Ed., Soveria Mannelli (</a:t>
            </a:r>
            <a:r>
              <a:rPr lang="it-IT" sz="1600" dirty="0" err="1"/>
              <a:t>Cz</a:t>
            </a:r>
            <a:r>
              <a:rPr lang="it-IT" sz="1600" dirty="0"/>
              <a:t>), 1995</a:t>
            </a:r>
          </a:p>
          <a:p>
            <a:r>
              <a:rPr lang="it-IT" sz="1600" dirty="0"/>
              <a:t>Santino U. «</a:t>
            </a:r>
            <a:r>
              <a:rPr lang="it-IT" sz="1600" i="1" dirty="0"/>
              <a:t>Storia del movimento antimafia</a:t>
            </a:r>
            <a:r>
              <a:rPr lang="it-IT" sz="1600" dirty="0"/>
              <a:t>» Editori Riuniti, Roma, 2009</a:t>
            </a:r>
          </a:p>
          <a:p>
            <a:r>
              <a:rPr lang="it-IT" sz="1600" dirty="0"/>
              <a:t>Schermi M. «</a:t>
            </a:r>
            <a:r>
              <a:rPr lang="it-IT" sz="1600" i="1" dirty="0"/>
              <a:t>Crescere alle mafie</a:t>
            </a:r>
            <a:r>
              <a:rPr lang="it-IT" sz="1600" dirty="0"/>
              <a:t>» Franco Angeli, 2010</a:t>
            </a:r>
          </a:p>
          <a:p>
            <a:endParaRPr lang="it-IT" sz="1600" dirty="0"/>
          </a:p>
        </p:txBody>
      </p:sp>
    </p:spTree>
    <p:extLst>
      <p:ext uri="{BB962C8B-B14F-4D97-AF65-F5344CB8AC3E}">
        <p14:creationId xmlns:p14="http://schemas.microsoft.com/office/powerpoint/2010/main" val="3677758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71163" y="490295"/>
            <a:ext cx="9404723" cy="1601551"/>
          </a:xfrm>
        </p:spPr>
        <p:txBody>
          <a:bodyPr/>
          <a:lstStyle/>
          <a:p>
            <a:r>
              <a:rPr lang="it-IT" sz="1800" b="1">
                <a:solidFill>
                  <a:srgbClr val="FFC000"/>
                </a:solidFill>
              </a:rPr>
              <a:t>Rivista giuridica «Processi»</a:t>
            </a:r>
            <a:br>
              <a:rPr lang="it-IT" sz="1800" b="1">
                <a:solidFill>
                  <a:srgbClr val="FFC000"/>
                </a:solidFill>
              </a:rPr>
            </a:br>
            <a:r>
              <a:rPr lang="it-IT" sz="1800" b="1">
                <a:solidFill>
                  <a:srgbClr val="FFC000"/>
                </a:solidFill>
              </a:rPr>
              <a:t>Da un articolo di Giuseppe Guido Lo Schiavo, Primo Presidente della Corte di Cassazione.</a:t>
            </a:r>
            <a:br>
              <a:rPr lang="it-IT" sz="1800" b="1">
                <a:solidFill>
                  <a:srgbClr val="FFC000"/>
                </a:solidFill>
              </a:rPr>
            </a:br>
            <a:br>
              <a:rPr lang="it-IT" sz="1800" b="1">
                <a:solidFill>
                  <a:srgbClr val="FFC000"/>
                </a:solidFill>
              </a:rPr>
            </a:br>
            <a:r>
              <a:rPr lang="it-IT" sz="1800" b="1">
                <a:solidFill>
                  <a:srgbClr val="FFC000"/>
                </a:solidFill>
              </a:rPr>
              <a:t>Dopo la morte di Calogero Vizzini, capo della mafia siciliana, luglio 1954</a:t>
            </a:r>
            <a:endParaRPr lang="it-IT" sz="1800" b="1" dirty="0">
              <a:solidFill>
                <a:srgbClr val="FFC000"/>
              </a:solidFill>
            </a:endParaRPr>
          </a:p>
        </p:txBody>
      </p:sp>
      <p:sp>
        <p:nvSpPr>
          <p:cNvPr id="3" name="Segnaposto contenuto 2"/>
          <p:cNvSpPr>
            <a:spLocks noGrp="1"/>
          </p:cNvSpPr>
          <p:nvPr>
            <p:ph idx="1"/>
          </p:nvPr>
        </p:nvSpPr>
        <p:spPr>
          <a:xfrm>
            <a:off x="1103312" y="2052918"/>
            <a:ext cx="8946541" cy="4195481"/>
          </a:xfrm>
        </p:spPr>
        <p:txBody>
          <a:bodyPr>
            <a:normAutofit/>
          </a:bodyPr>
          <a:lstStyle/>
          <a:p>
            <a:pPr marL="0" indent="0">
              <a:buNone/>
            </a:pPr>
            <a:endParaRPr lang="it-IT"/>
          </a:p>
          <a:p>
            <a:pPr marL="0" indent="0" algn="r">
              <a:buNone/>
            </a:pPr>
            <a:r>
              <a:rPr lang="it-IT" sz="2400"/>
              <a:t>«</a:t>
            </a:r>
            <a:r>
              <a:rPr lang="it-IT" sz="2400" i="1"/>
              <a:t>Si è detto che la mafia disprezza polizia e magistratura: è una inesattezza. La mafia ha sempre rispettato la magistratura, la Giustizia, e si è inchinata alle sue sentenze e non ha ostacolato l’opera del giudice. Nella persecuzione ai banditi ed ai fuorilegge ha affiancato addirittura le forze dell’ordine. Oggi si fa il nome di un autorevole successore di Don Calogero Vizzini in seno alla consorteria occulta. Possa la sua opera essere indirizzata sulla via del rispetto alla legge dello Stato e al miglioramento sociale della collettività</a:t>
            </a:r>
            <a:r>
              <a:rPr lang="it-IT" sz="2400"/>
              <a:t>.»</a:t>
            </a:r>
            <a:endParaRPr lang="it-IT" sz="2400" dirty="0"/>
          </a:p>
        </p:txBody>
      </p:sp>
    </p:spTree>
    <p:extLst>
      <p:ext uri="{BB962C8B-B14F-4D97-AF65-F5344CB8AC3E}">
        <p14:creationId xmlns:p14="http://schemas.microsoft.com/office/powerpoint/2010/main" val="2808369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40C17B-64D4-4DE3-A1F3-111BE36CC8A0}"/>
              </a:ext>
            </a:extLst>
          </p:cNvPr>
          <p:cNvSpPr>
            <a:spLocks noGrp="1"/>
          </p:cNvSpPr>
          <p:nvPr>
            <p:ph type="title"/>
          </p:nvPr>
        </p:nvSpPr>
        <p:spPr/>
        <p:txBody>
          <a:bodyPr>
            <a:normAutofit/>
          </a:bodyPr>
          <a:lstStyle/>
          <a:p>
            <a:r>
              <a:rPr lang="it-IT" sz="2800" b="1" dirty="0">
                <a:solidFill>
                  <a:srgbClr val="FF9900"/>
                </a:solidFill>
                <a:latin typeface="Trebuchet MS" panose="020B0603020202020204" pitchFamily="34" charset="0"/>
              </a:rPr>
              <a:t>Le dimensioni della pedagogia mafiosa</a:t>
            </a:r>
          </a:p>
        </p:txBody>
      </p:sp>
      <p:sp>
        <p:nvSpPr>
          <p:cNvPr id="3" name="Segnaposto contenuto 2">
            <a:extLst>
              <a:ext uri="{FF2B5EF4-FFF2-40B4-BE49-F238E27FC236}">
                <a16:creationId xmlns:a16="http://schemas.microsoft.com/office/drawing/2014/main" id="{9C198FFF-8D23-4CFF-B90B-F59BA36B4ECD}"/>
              </a:ext>
            </a:extLst>
          </p:cNvPr>
          <p:cNvSpPr>
            <a:spLocks noGrp="1"/>
          </p:cNvSpPr>
          <p:nvPr>
            <p:ph idx="1"/>
          </p:nvPr>
        </p:nvSpPr>
        <p:spPr/>
        <p:txBody>
          <a:bodyPr>
            <a:normAutofit fontScale="92500" lnSpcReduction="10000"/>
          </a:bodyPr>
          <a:lstStyle/>
          <a:p>
            <a:r>
              <a:rPr lang="it-IT" sz="2400" b="1" dirty="0">
                <a:solidFill>
                  <a:srgbClr val="FF9900"/>
                </a:solidFill>
                <a:latin typeface="Trebuchet MS" panose="020B0603020202020204" pitchFamily="34" charset="0"/>
              </a:rPr>
              <a:t>PEDAGOGIA INTEGRALE </a:t>
            </a:r>
          </a:p>
          <a:p>
            <a:pPr marL="0" indent="0">
              <a:buNone/>
            </a:pPr>
            <a:r>
              <a:rPr lang="it-IT" sz="2000" dirty="0">
                <a:latin typeface="Trebuchet MS" panose="020B0603020202020204" pitchFamily="34" charset="0"/>
              </a:rPr>
              <a:t>– si pone l’obiettivo di formare l’uomo nella sua interezza e globalità</a:t>
            </a:r>
          </a:p>
          <a:p>
            <a:r>
              <a:rPr lang="it-IT" sz="2400" b="1" dirty="0">
                <a:solidFill>
                  <a:srgbClr val="FF9900"/>
                </a:solidFill>
                <a:latin typeface="Trebuchet MS" panose="020B0603020202020204" pitchFamily="34" charset="0"/>
              </a:rPr>
              <a:t>PEDAGOGIA TERRITORIALE </a:t>
            </a:r>
          </a:p>
          <a:p>
            <a:pPr marL="0" indent="0">
              <a:buNone/>
            </a:pPr>
            <a:r>
              <a:rPr lang="it-IT" sz="2000" dirty="0">
                <a:latin typeface="Trebuchet MS" panose="020B0603020202020204" pitchFamily="34" charset="0"/>
              </a:rPr>
              <a:t>– rivolta a tutti gli abitanti di un territorio, indipendentemente dalla loro condizione sociale, economica e culturale. Tutti spinti a condividere la cultura della «sudditanza» nei confronti del sistema mafioso.</a:t>
            </a:r>
          </a:p>
          <a:p>
            <a:r>
              <a:rPr lang="it-IT" sz="2400" b="1" dirty="0">
                <a:solidFill>
                  <a:srgbClr val="FF9900"/>
                </a:solidFill>
                <a:latin typeface="Trebuchet MS" panose="020B0603020202020204" pitchFamily="34" charset="0"/>
              </a:rPr>
              <a:t>PEDAGOGIA CONTESTUALE </a:t>
            </a:r>
          </a:p>
          <a:p>
            <a:pPr marL="0" indent="0">
              <a:buNone/>
            </a:pPr>
            <a:r>
              <a:rPr lang="it-IT" sz="2000" dirty="0">
                <a:latin typeface="Trebuchet MS" panose="020B0603020202020204" pitchFamily="34" charset="0"/>
              </a:rPr>
              <a:t>– interagisce con i sistemi culturali, assimilando, stravolgendo, manipolando, i riferimenti di fondo, quelli del senso e dell’appartenenza.</a:t>
            </a:r>
          </a:p>
        </p:txBody>
      </p:sp>
      <p:sp>
        <p:nvSpPr>
          <p:cNvPr id="4" name="Segnaposto testo 3">
            <a:extLst>
              <a:ext uri="{FF2B5EF4-FFF2-40B4-BE49-F238E27FC236}">
                <a16:creationId xmlns:a16="http://schemas.microsoft.com/office/drawing/2014/main" id="{0CAE9C43-92F9-437F-AA07-460D64CBD8CD}"/>
              </a:ext>
            </a:extLst>
          </p:cNvPr>
          <p:cNvSpPr>
            <a:spLocks noGrp="1"/>
          </p:cNvSpPr>
          <p:nvPr>
            <p:ph type="body" sz="half" idx="2"/>
          </p:nvPr>
        </p:nvSpPr>
        <p:spPr/>
        <p:txBody>
          <a:bodyPr>
            <a:normAutofit/>
          </a:bodyPr>
          <a:lstStyle/>
          <a:p>
            <a:r>
              <a:rPr lang="it-IT" sz="2000" b="1" dirty="0">
                <a:solidFill>
                  <a:srgbClr val="FF3300"/>
                </a:solidFill>
                <a:latin typeface="Trebuchet MS" panose="020B0603020202020204" pitchFamily="34" charset="0"/>
              </a:rPr>
              <a:t>Una pedagogia diffusa che non si limita ad ambiti specifici, ma si connette intimamente a tutte sfere dell’educazione e della vita delle persone</a:t>
            </a:r>
          </a:p>
        </p:txBody>
      </p:sp>
    </p:spTree>
    <p:extLst>
      <p:ext uri="{BB962C8B-B14F-4D97-AF65-F5344CB8AC3E}">
        <p14:creationId xmlns:p14="http://schemas.microsoft.com/office/powerpoint/2010/main" val="1680435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C41463-D086-473F-BC52-D0EF91692C80}"/>
              </a:ext>
            </a:extLst>
          </p:cNvPr>
          <p:cNvSpPr>
            <a:spLocks noGrp="1"/>
          </p:cNvSpPr>
          <p:nvPr>
            <p:ph type="title"/>
          </p:nvPr>
        </p:nvSpPr>
        <p:spPr>
          <a:xfrm>
            <a:off x="685800" y="389165"/>
            <a:ext cx="10131425" cy="832806"/>
          </a:xfrm>
        </p:spPr>
        <p:txBody>
          <a:bodyPr>
            <a:normAutofit/>
          </a:bodyPr>
          <a:lstStyle/>
          <a:p>
            <a:pPr algn="ctr"/>
            <a:r>
              <a:rPr lang="it-IT" sz="3200" b="1" dirty="0">
                <a:solidFill>
                  <a:srgbClr val="FFC000"/>
                </a:solidFill>
                <a:latin typeface="Trebuchet MS" panose="020B0603020202020204" pitchFamily="34" charset="0"/>
              </a:rPr>
              <a:t>LE CARATTERISTICHE DEI MONDI MAFIOSI</a:t>
            </a:r>
            <a:endParaRPr lang="it-IT" sz="3200" b="1" dirty="0">
              <a:latin typeface="Trebuchet MS" panose="020B0603020202020204" pitchFamily="34" charset="0"/>
            </a:endParaRPr>
          </a:p>
        </p:txBody>
      </p:sp>
      <p:graphicFrame>
        <p:nvGraphicFramePr>
          <p:cNvPr id="12" name="Segnaposto contenuto 11">
            <a:extLst>
              <a:ext uri="{FF2B5EF4-FFF2-40B4-BE49-F238E27FC236}">
                <a16:creationId xmlns:a16="http://schemas.microsoft.com/office/drawing/2014/main" id="{D6975B06-1890-4B10-A7CB-58625C9ABF7D}"/>
              </a:ext>
            </a:extLst>
          </p:cNvPr>
          <p:cNvGraphicFramePr>
            <a:graphicFrameLocks noGrp="1"/>
          </p:cNvGraphicFramePr>
          <p:nvPr>
            <p:ph idx="1"/>
            <p:extLst>
              <p:ext uri="{D42A27DB-BD31-4B8C-83A1-F6EECF244321}">
                <p14:modId xmlns:p14="http://schemas.microsoft.com/office/powerpoint/2010/main" val="3037705940"/>
              </p:ext>
            </p:extLst>
          </p:nvPr>
        </p:nvGraphicFramePr>
        <p:xfrm>
          <a:off x="685800" y="1371601"/>
          <a:ext cx="10131425"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83094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E1C338-64F2-4029-8810-F92487B7DF1F}"/>
              </a:ext>
            </a:extLst>
          </p:cNvPr>
          <p:cNvSpPr>
            <a:spLocks noGrp="1"/>
          </p:cNvSpPr>
          <p:nvPr>
            <p:ph type="ctrTitle"/>
          </p:nvPr>
        </p:nvSpPr>
        <p:spPr>
          <a:xfrm>
            <a:off x="3151414" y="1414945"/>
            <a:ext cx="8008711" cy="3112102"/>
          </a:xfrm>
        </p:spPr>
        <p:txBody>
          <a:bodyPr>
            <a:noAutofit/>
          </a:bodyPr>
          <a:lstStyle/>
          <a:p>
            <a:r>
              <a:rPr lang="it-IT" sz="2000" b="1" dirty="0">
                <a:solidFill>
                  <a:srgbClr val="FF9900"/>
                </a:solidFill>
                <a:latin typeface="Trebuchet MS" panose="020B0603020202020204" pitchFamily="34" charset="0"/>
              </a:rPr>
              <a:t>«</a:t>
            </a:r>
            <a:r>
              <a:rPr lang="it-IT" sz="2000" b="1" i="1" dirty="0">
                <a:solidFill>
                  <a:srgbClr val="FF9900"/>
                </a:solidFill>
                <a:latin typeface="Trebuchet MS" panose="020B0603020202020204" pitchFamily="34" charset="0"/>
              </a:rPr>
              <a:t>Per me la normalità era la nostra. Gli altri erano i nemici da combattere, come i poliziotti: li vedevo i poliziotti che facevano il loro lavoro, che cercavano di contrastarci. Ed eravamo noi ad essere nel giusto: perché tu cresci convinto di essere il paladino del popolo. L’educazione è quotidiana e non lo sai: avviene tramite gli aneddoti, i racconti delle gesta dei nostri eroi, le commemorazioni dei caduti in battaglia. Tramite la spiegazione di cosa sono la famiglia, il sangue, l’onore, la vendetta</a:t>
            </a:r>
            <a:r>
              <a:rPr lang="it-IT" sz="2000" b="1" dirty="0">
                <a:solidFill>
                  <a:srgbClr val="FF9900"/>
                </a:solidFill>
                <a:latin typeface="Trebuchet MS" panose="020B0603020202020204" pitchFamily="34" charset="0"/>
              </a:rPr>
              <a:t>»</a:t>
            </a:r>
            <a:br>
              <a:rPr lang="it-IT" sz="2000" b="1" dirty="0">
                <a:solidFill>
                  <a:srgbClr val="FF9900"/>
                </a:solidFill>
                <a:latin typeface="Trebuchet MS" panose="020B0603020202020204" pitchFamily="34" charset="0"/>
              </a:rPr>
            </a:br>
            <a:endParaRPr lang="it-IT" sz="2000" b="1" dirty="0">
              <a:solidFill>
                <a:srgbClr val="FF9900"/>
              </a:solidFill>
              <a:latin typeface="Trebuchet MS" panose="020B0603020202020204" pitchFamily="34" charset="0"/>
            </a:endParaRPr>
          </a:p>
        </p:txBody>
      </p:sp>
      <p:sp>
        <p:nvSpPr>
          <p:cNvPr id="3" name="Sottotitolo 2">
            <a:extLst>
              <a:ext uri="{FF2B5EF4-FFF2-40B4-BE49-F238E27FC236}">
                <a16:creationId xmlns:a16="http://schemas.microsoft.com/office/drawing/2014/main" id="{E925F735-18F1-4699-877A-BF6CEF32CC7A}"/>
              </a:ext>
            </a:extLst>
          </p:cNvPr>
          <p:cNvSpPr>
            <a:spLocks noGrp="1"/>
          </p:cNvSpPr>
          <p:nvPr>
            <p:ph type="subTitle" idx="1"/>
          </p:nvPr>
        </p:nvSpPr>
        <p:spPr/>
        <p:txBody>
          <a:bodyPr>
            <a:normAutofit fontScale="62500" lnSpcReduction="20000"/>
          </a:bodyPr>
          <a:lstStyle/>
          <a:p>
            <a:endParaRPr lang="it-IT" cap="none" dirty="0">
              <a:latin typeface="Trebuchet MS" panose="020B0603020202020204" pitchFamily="34" charset="0"/>
            </a:endParaRPr>
          </a:p>
          <a:p>
            <a:endParaRPr lang="it-IT" cap="none" dirty="0">
              <a:latin typeface="Trebuchet MS" panose="020B0603020202020204" pitchFamily="34" charset="0"/>
            </a:endParaRPr>
          </a:p>
          <a:p>
            <a:r>
              <a:rPr lang="it-IT" sz="2600" b="1" cap="none" dirty="0">
                <a:solidFill>
                  <a:srgbClr val="FF3300"/>
                </a:solidFill>
                <a:latin typeface="Trebuchet MS" panose="020B0603020202020204" pitchFamily="34" charset="0"/>
              </a:rPr>
              <a:t>Luigi Bonaventura, ex collaboratore di giustizia</a:t>
            </a:r>
            <a:endParaRPr lang="it-IT" sz="2600" b="1" dirty="0">
              <a:solidFill>
                <a:srgbClr val="FF3300"/>
              </a:solidFill>
              <a:latin typeface="Trebuchet MS" panose="020B0603020202020204" pitchFamily="34" charset="0"/>
            </a:endParaRPr>
          </a:p>
        </p:txBody>
      </p:sp>
    </p:spTree>
    <p:extLst>
      <p:ext uri="{BB962C8B-B14F-4D97-AF65-F5344CB8AC3E}">
        <p14:creationId xmlns:p14="http://schemas.microsoft.com/office/powerpoint/2010/main" val="4019567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5BE1CB-DAA5-4A13-8E8C-52616191AA54}"/>
              </a:ext>
            </a:extLst>
          </p:cNvPr>
          <p:cNvSpPr>
            <a:spLocks noGrp="1"/>
          </p:cNvSpPr>
          <p:nvPr>
            <p:ph type="title"/>
          </p:nvPr>
        </p:nvSpPr>
        <p:spPr/>
        <p:txBody>
          <a:bodyPr/>
          <a:lstStyle/>
          <a:p>
            <a:r>
              <a:rPr lang="it-IT" b="1" dirty="0">
                <a:solidFill>
                  <a:srgbClr val="FF9900"/>
                </a:solidFill>
                <a:latin typeface="Trebuchet MS" panose="020B0603020202020204" pitchFamily="34" charset="0"/>
              </a:rPr>
              <a:t>Creano un dispositivo educativo mafioso</a:t>
            </a:r>
          </a:p>
        </p:txBody>
      </p:sp>
      <p:sp>
        <p:nvSpPr>
          <p:cNvPr id="3" name="Segnaposto testo 2">
            <a:extLst>
              <a:ext uri="{FF2B5EF4-FFF2-40B4-BE49-F238E27FC236}">
                <a16:creationId xmlns:a16="http://schemas.microsoft.com/office/drawing/2014/main" id="{17F480E2-83AE-401D-8E09-DE4B7022A03E}"/>
              </a:ext>
            </a:extLst>
          </p:cNvPr>
          <p:cNvSpPr>
            <a:spLocks noGrp="1"/>
          </p:cNvSpPr>
          <p:nvPr>
            <p:ph type="body" idx="1"/>
          </p:nvPr>
        </p:nvSpPr>
        <p:spPr/>
        <p:txBody>
          <a:bodyPr/>
          <a:lstStyle/>
          <a:p>
            <a:r>
              <a:rPr lang="it-IT" b="1" dirty="0">
                <a:latin typeface="Trebuchet MS" panose="020B0603020202020204" pitchFamily="34" charset="0"/>
              </a:rPr>
              <a:t>Dispositivo Abusante</a:t>
            </a:r>
          </a:p>
        </p:txBody>
      </p:sp>
      <p:sp>
        <p:nvSpPr>
          <p:cNvPr id="4" name="Segnaposto contenuto 3">
            <a:extLst>
              <a:ext uri="{FF2B5EF4-FFF2-40B4-BE49-F238E27FC236}">
                <a16:creationId xmlns:a16="http://schemas.microsoft.com/office/drawing/2014/main" id="{7FC9AB38-538C-4480-8F08-D75C3F2B2777}"/>
              </a:ext>
            </a:extLst>
          </p:cNvPr>
          <p:cNvSpPr>
            <a:spLocks noGrp="1"/>
          </p:cNvSpPr>
          <p:nvPr>
            <p:ph sz="half" idx="2"/>
          </p:nvPr>
        </p:nvSpPr>
        <p:spPr>
          <a:xfrm>
            <a:off x="1103312" y="2680570"/>
            <a:ext cx="4396339" cy="3575768"/>
          </a:xfrm>
        </p:spPr>
        <p:txBody>
          <a:bodyPr>
            <a:normAutofit/>
          </a:bodyPr>
          <a:lstStyle/>
          <a:p>
            <a:pPr marL="0" indent="0">
              <a:buNone/>
            </a:pPr>
            <a:endParaRPr lang="it-IT" sz="2400" dirty="0">
              <a:latin typeface="Trebuchet MS" panose="020B0603020202020204" pitchFamily="34" charset="0"/>
            </a:endParaRPr>
          </a:p>
          <a:p>
            <a:r>
              <a:rPr lang="it-IT" sz="2400" dirty="0">
                <a:latin typeface="Trebuchet MS" panose="020B0603020202020204" pitchFamily="34" charset="0"/>
              </a:rPr>
              <a:t>Cornice valoriale mai messa in discussione dalla realtà</a:t>
            </a:r>
          </a:p>
          <a:p>
            <a:r>
              <a:rPr lang="it-IT" sz="2400" dirty="0">
                <a:latin typeface="Trebuchet MS" panose="020B0603020202020204" pitchFamily="34" charset="0"/>
              </a:rPr>
              <a:t>Contenuti predefiniti</a:t>
            </a:r>
          </a:p>
          <a:p>
            <a:r>
              <a:rPr lang="it-IT" sz="2400" dirty="0">
                <a:latin typeface="Trebuchet MS" panose="020B0603020202020204" pitchFamily="34" charset="0"/>
              </a:rPr>
              <a:t>Esclusione dell’educando</a:t>
            </a:r>
          </a:p>
          <a:p>
            <a:r>
              <a:rPr lang="it-IT" sz="2400" dirty="0">
                <a:latin typeface="Trebuchet MS" panose="020B0603020202020204" pitchFamily="34" charset="0"/>
              </a:rPr>
              <a:t>Perversione del dono</a:t>
            </a:r>
          </a:p>
        </p:txBody>
      </p:sp>
      <p:sp>
        <p:nvSpPr>
          <p:cNvPr id="5" name="Segnaposto testo 4">
            <a:extLst>
              <a:ext uri="{FF2B5EF4-FFF2-40B4-BE49-F238E27FC236}">
                <a16:creationId xmlns:a16="http://schemas.microsoft.com/office/drawing/2014/main" id="{1BB65308-95A0-479D-B683-D9D828DC60A3}"/>
              </a:ext>
            </a:extLst>
          </p:cNvPr>
          <p:cNvSpPr>
            <a:spLocks noGrp="1"/>
          </p:cNvSpPr>
          <p:nvPr>
            <p:ph type="body" sz="quarter" idx="3"/>
          </p:nvPr>
        </p:nvSpPr>
        <p:spPr/>
        <p:txBody>
          <a:bodyPr/>
          <a:lstStyle/>
          <a:p>
            <a:r>
              <a:rPr lang="it-IT" b="1" dirty="0">
                <a:latin typeface="Trebuchet MS" panose="020B0603020202020204" pitchFamily="34" charset="0"/>
              </a:rPr>
              <a:t>Pratiche</a:t>
            </a:r>
          </a:p>
        </p:txBody>
      </p:sp>
      <p:sp>
        <p:nvSpPr>
          <p:cNvPr id="6" name="Segnaposto contenuto 5">
            <a:extLst>
              <a:ext uri="{FF2B5EF4-FFF2-40B4-BE49-F238E27FC236}">
                <a16:creationId xmlns:a16="http://schemas.microsoft.com/office/drawing/2014/main" id="{E6147BA4-7CDD-461E-B463-529980831FF6}"/>
              </a:ext>
            </a:extLst>
          </p:cNvPr>
          <p:cNvSpPr>
            <a:spLocks noGrp="1"/>
          </p:cNvSpPr>
          <p:nvPr>
            <p:ph sz="quarter" idx="4"/>
          </p:nvPr>
        </p:nvSpPr>
        <p:spPr/>
        <p:txBody>
          <a:bodyPr>
            <a:normAutofit/>
          </a:bodyPr>
          <a:lstStyle/>
          <a:p>
            <a:endParaRPr lang="it-IT" sz="2400" dirty="0">
              <a:latin typeface="Trebuchet MS" panose="020B0603020202020204" pitchFamily="34" charset="0"/>
            </a:endParaRPr>
          </a:p>
          <a:p>
            <a:r>
              <a:rPr lang="it-IT" sz="2400" dirty="0">
                <a:latin typeface="Trebuchet MS" panose="020B0603020202020204" pitchFamily="34" charset="0"/>
              </a:rPr>
              <a:t>Narrativa</a:t>
            </a:r>
          </a:p>
          <a:p>
            <a:r>
              <a:rPr lang="it-IT" sz="2400" dirty="0">
                <a:latin typeface="Trebuchet MS" panose="020B0603020202020204" pitchFamily="34" charset="0"/>
              </a:rPr>
              <a:t>Esemplare</a:t>
            </a:r>
          </a:p>
          <a:p>
            <a:r>
              <a:rPr lang="it-IT" sz="2400" dirty="0">
                <a:latin typeface="Trebuchet MS" panose="020B0603020202020204" pitchFamily="34" charset="0"/>
              </a:rPr>
              <a:t>Istitutiva</a:t>
            </a:r>
          </a:p>
          <a:p>
            <a:r>
              <a:rPr lang="it-IT" sz="2400" dirty="0">
                <a:latin typeface="Trebuchet MS" panose="020B0603020202020204" pitchFamily="34" charset="0"/>
              </a:rPr>
              <a:t>Palestre di prova</a:t>
            </a:r>
          </a:p>
        </p:txBody>
      </p:sp>
    </p:spTree>
    <p:extLst>
      <p:ext uri="{BB962C8B-B14F-4D97-AF65-F5344CB8AC3E}">
        <p14:creationId xmlns:p14="http://schemas.microsoft.com/office/powerpoint/2010/main" val="1718137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9FC976-24D5-4426-AD41-F7E6EC9D4147}"/>
              </a:ext>
            </a:extLst>
          </p:cNvPr>
          <p:cNvSpPr>
            <a:spLocks noGrp="1"/>
          </p:cNvSpPr>
          <p:nvPr>
            <p:ph type="title"/>
          </p:nvPr>
        </p:nvSpPr>
        <p:spPr>
          <a:xfrm>
            <a:off x="646111" y="461031"/>
            <a:ext cx="9404723" cy="1400530"/>
          </a:xfrm>
        </p:spPr>
        <p:txBody>
          <a:bodyPr/>
          <a:lstStyle/>
          <a:p>
            <a:r>
              <a:rPr lang="it-IT" b="1" dirty="0">
                <a:solidFill>
                  <a:srgbClr val="FFC000"/>
                </a:solidFill>
                <a:latin typeface="Trebuchet MS" panose="020B0603020202020204" pitchFamily="34" charset="0"/>
              </a:rPr>
              <a:t>I bisogni di crescita alla prova del dispositivo educativo mafioso</a:t>
            </a:r>
          </a:p>
        </p:txBody>
      </p:sp>
      <p:graphicFrame>
        <p:nvGraphicFramePr>
          <p:cNvPr id="4" name="Segnaposto contenuto 3">
            <a:extLst>
              <a:ext uri="{FF2B5EF4-FFF2-40B4-BE49-F238E27FC236}">
                <a16:creationId xmlns:a16="http://schemas.microsoft.com/office/drawing/2014/main" id="{A9479A73-042B-41A2-9934-7FE4CBF4313F}"/>
              </a:ext>
            </a:extLst>
          </p:cNvPr>
          <p:cNvGraphicFramePr>
            <a:graphicFrameLocks noGrp="1"/>
          </p:cNvGraphicFramePr>
          <p:nvPr>
            <p:ph idx="1"/>
            <p:extLst>
              <p:ext uri="{D42A27DB-BD31-4B8C-83A1-F6EECF244321}">
                <p14:modId xmlns:p14="http://schemas.microsoft.com/office/powerpoint/2010/main" val="4283095253"/>
              </p:ext>
            </p:extLst>
          </p:nvPr>
        </p:nvGraphicFramePr>
        <p:xfrm>
          <a:off x="1159328" y="2522764"/>
          <a:ext cx="9323613" cy="3725632"/>
        </p:xfrm>
        <a:graphic>
          <a:graphicData uri="http://schemas.openxmlformats.org/drawingml/2006/table">
            <a:tbl>
              <a:tblPr firstRow="1" bandRow="1">
                <a:tableStyleId>{5C22544A-7EE6-4342-B048-85BDC9FD1C3A}</a:tableStyleId>
              </a:tblPr>
              <a:tblGrid>
                <a:gridCol w="3107871">
                  <a:extLst>
                    <a:ext uri="{9D8B030D-6E8A-4147-A177-3AD203B41FA5}">
                      <a16:colId xmlns:a16="http://schemas.microsoft.com/office/drawing/2014/main" val="72999793"/>
                    </a:ext>
                  </a:extLst>
                </a:gridCol>
                <a:gridCol w="3107871">
                  <a:extLst>
                    <a:ext uri="{9D8B030D-6E8A-4147-A177-3AD203B41FA5}">
                      <a16:colId xmlns:a16="http://schemas.microsoft.com/office/drawing/2014/main" val="1987301396"/>
                    </a:ext>
                  </a:extLst>
                </a:gridCol>
                <a:gridCol w="3107871">
                  <a:extLst>
                    <a:ext uri="{9D8B030D-6E8A-4147-A177-3AD203B41FA5}">
                      <a16:colId xmlns:a16="http://schemas.microsoft.com/office/drawing/2014/main" val="479253923"/>
                    </a:ext>
                  </a:extLst>
                </a:gridCol>
              </a:tblGrid>
              <a:tr h="465704">
                <a:tc>
                  <a:txBody>
                    <a:bodyPr/>
                    <a:lstStyle/>
                    <a:p>
                      <a:pPr algn="ctr"/>
                      <a:r>
                        <a:rPr lang="it-IT" dirty="0">
                          <a:solidFill>
                            <a:srgbClr val="FF0000"/>
                          </a:solidFill>
                          <a:latin typeface="Trebuchet MS" panose="020B0603020202020204" pitchFamily="34" charset="0"/>
                        </a:rPr>
                        <a:t>BISOGNI</a:t>
                      </a:r>
                    </a:p>
                  </a:txBody>
                  <a:tcPr/>
                </a:tc>
                <a:tc>
                  <a:txBody>
                    <a:bodyPr/>
                    <a:lstStyle/>
                    <a:p>
                      <a:pPr algn="ctr"/>
                      <a:r>
                        <a:rPr lang="it-IT" dirty="0">
                          <a:solidFill>
                            <a:schemeClr val="bg1"/>
                          </a:solidFill>
                          <a:latin typeface="Trebuchet MS" panose="020B0603020202020204" pitchFamily="34" charset="0"/>
                        </a:rPr>
                        <a:t>AREE</a:t>
                      </a:r>
                      <a:r>
                        <a:rPr lang="it-IT" dirty="0">
                          <a:latin typeface="Trebuchet MS" panose="020B0603020202020204" pitchFamily="34" charset="0"/>
                        </a:rPr>
                        <a:t> </a:t>
                      </a:r>
                      <a:r>
                        <a:rPr lang="it-IT" dirty="0">
                          <a:solidFill>
                            <a:schemeClr val="bg1"/>
                          </a:solidFill>
                          <a:latin typeface="Trebuchet MS" panose="020B0603020202020204" pitchFamily="34" charset="0"/>
                        </a:rPr>
                        <a:t>ATTESE</a:t>
                      </a:r>
                    </a:p>
                  </a:txBody>
                  <a:tcPr/>
                </a:tc>
                <a:tc>
                  <a:txBody>
                    <a:bodyPr/>
                    <a:lstStyle/>
                    <a:p>
                      <a:pPr algn="ctr"/>
                      <a:r>
                        <a:rPr lang="it-IT" dirty="0">
                          <a:solidFill>
                            <a:schemeClr val="bg1"/>
                          </a:solidFill>
                          <a:latin typeface="Trebuchet MS" panose="020B0603020202020204" pitchFamily="34" charset="0"/>
                        </a:rPr>
                        <a:t>AREE DISATTESE</a:t>
                      </a:r>
                    </a:p>
                  </a:txBody>
                  <a:tcPr/>
                </a:tc>
                <a:extLst>
                  <a:ext uri="{0D108BD9-81ED-4DB2-BD59-A6C34878D82A}">
                    <a16:rowId xmlns:a16="http://schemas.microsoft.com/office/drawing/2014/main" val="110350245"/>
                  </a:ext>
                </a:extLst>
              </a:tr>
              <a:tr h="465704">
                <a:tc>
                  <a:txBody>
                    <a:bodyPr/>
                    <a:lstStyle/>
                    <a:p>
                      <a:r>
                        <a:rPr lang="it-IT" b="1" dirty="0">
                          <a:solidFill>
                            <a:srgbClr val="FF0000"/>
                          </a:solidFill>
                          <a:latin typeface="Trebuchet MS" panose="020B0603020202020204" pitchFamily="34" charset="0"/>
                        </a:rPr>
                        <a:t>Riconoscimento</a:t>
                      </a:r>
                    </a:p>
                  </a:txBody>
                  <a:tcPr/>
                </a:tc>
                <a:tc>
                  <a:txBody>
                    <a:bodyPr/>
                    <a:lstStyle/>
                    <a:p>
                      <a:r>
                        <a:rPr lang="it-IT" b="1" dirty="0">
                          <a:solidFill>
                            <a:schemeClr val="accent1">
                              <a:lumMod val="75000"/>
                            </a:schemeClr>
                          </a:solidFill>
                          <a:latin typeface="Trebuchet MS" panose="020B0603020202020204" pitchFamily="34" charset="0"/>
                        </a:rPr>
                        <a:t>Consumo</a:t>
                      </a:r>
                    </a:p>
                  </a:txBody>
                  <a:tcPr/>
                </a:tc>
                <a:tc>
                  <a:txBody>
                    <a:bodyPr/>
                    <a:lstStyle/>
                    <a:p>
                      <a:r>
                        <a:rPr lang="it-IT" b="1" dirty="0">
                          <a:solidFill>
                            <a:schemeClr val="bg1"/>
                          </a:solidFill>
                          <a:latin typeface="Trebuchet MS" panose="020B0603020202020204" pitchFamily="34" charset="0"/>
                        </a:rPr>
                        <a:t>Senso e valore della cose</a:t>
                      </a:r>
                    </a:p>
                  </a:txBody>
                  <a:tcPr/>
                </a:tc>
                <a:extLst>
                  <a:ext uri="{0D108BD9-81ED-4DB2-BD59-A6C34878D82A}">
                    <a16:rowId xmlns:a16="http://schemas.microsoft.com/office/drawing/2014/main" val="3551144236"/>
                  </a:ext>
                </a:extLst>
              </a:tr>
              <a:tr h="465704">
                <a:tc>
                  <a:txBody>
                    <a:bodyPr/>
                    <a:lstStyle/>
                    <a:p>
                      <a:r>
                        <a:rPr lang="it-IT" b="1" dirty="0">
                          <a:solidFill>
                            <a:srgbClr val="FF0000"/>
                          </a:solidFill>
                          <a:latin typeface="Trebuchet MS" panose="020B0603020202020204" pitchFamily="34" charset="0"/>
                        </a:rPr>
                        <a:t>Appartenenza</a:t>
                      </a:r>
                    </a:p>
                  </a:txBody>
                  <a:tcPr/>
                </a:tc>
                <a:tc>
                  <a:txBody>
                    <a:bodyPr/>
                    <a:lstStyle/>
                    <a:p>
                      <a:r>
                        <a:rPr lang="it-IT" b="1" dirty="0">
                          <a:solidFill>
                            <a:schemeClr val="accent1">
                              <a:lumMod val="75000"/>
                            </a:schemeClr>
                          </a:solidFill>
                          <a:latin typeface="Trebuchet MS" panose="020B0603020202020204" pitchFamily="34" charset="0"/>
                        </a:rPr>
                        <a:t>Identicità</a:t>
                      </a:r>
                    </a:p>
                  </a:txBody>
                  <a:tcPr/>
                </a:tc>
                <a:tc>
                  <a:txBody>
                    <a:bodyPr/>
                    <a:lstStyle/>
                    <a:p>
                      <a:r>
                        <a:rPr lang="it-IT" b="1" dirty="0">
                          <a:solidFill>
                            <a:schemeClr val="bg1"/>
                          </a:solidFill>
                          <a:latin typeface="Trebuchet MS" panose="020B0603020202020204" pitchFamily="34" charset="0"/>
                        </a:rPr>
                        <a:t>Singolarità</a:t>
                      </a:r>
                    </a:p>
                  </a:txBody>
                  <a:tcPr/>
                </a:tc>
                <a:extLst>
                  <a:ext uri="{0D108BD9-81ED-4DB2-BD59-A6C34878D82A}">
                    <a16:rowId xmlns:a16="http://schemas.microsoft.com/office/drawing/2014/main" val="3174602548"/>
                  </a:ext>
                </a:extLst>
              </a:tr>
              <a:tr h="465704">
                <a:tc>
                  <a:txBody>
                    <a:bodyPr/>
                    <a:lstStyle/>
                    <a:p>
                      <a:r>
                        <a:rPr lang="it-IT" b="1" dirty="0">
                          <a:solidFill>
                            <a:srgbClr val="FF0000"/>
                          </a:solidFill>
                          <a:latin typeface="Trebuchet MS" panose="020B0603020202020204" pitchFamily="34" charset="0"/>
                        </a:rPr>
                        <a:t>Legami</a:t>
                      </a:r>
                    </a:p>
                  </a:txBody>
                  <a:tcPr/>
                </a:tc>
                <a:tc>
                  <a:txBody>
                    <a:bodyPr/>
                    <a:lstStyle/>
                    <a:p>
                      <a:r>
                        <a:rPr lang="it-IT" b="1" dirty="0">
                          <a:solidFill>
                            <a:schemeClr val="accent1">
                              <a:lumMod val="75000"/>
                            </a:schemeClr>
                          </a:solidFill>
                          <a:latin typeface="Trebuchet MS" panose="020B0603020202020204" pitchFamily="34" charset="0"/>
                        </a:rPr>
                        <a:t>Sentimentalismo</a:t>
                      </a:r>
                    </a:p>
                  </a:txBody>
                  <a:tcPr/>
                </a:tc>
                <a:tc>
                  <a:txBody>
                    <a:bodyPr/>
                    <a:lstStyle/>
                    <a:p>
                      <a:r>
                        <a:rPr lang="it-IT" b="1" dirty="0">
                          <a:solidFill>
                            <a:schemeClr val="bg1"/>
                          </a:solidFill>
                          <a:latin typeface="Trebuchet MS" panose="020B0603020202020204" pitchFamily="34" charset="0"/>
                        </a:rPr>
                        <a:t>Legami caldi</a:t>
                      </a:r>
                    </a:p>
                  </a:txBody>
                  <a:tcPr/>
                </a:tc>
                <a:extLst>
                  <a:ext uri="{0D108BD9-81ED-4DB2-BD59-A6C34878D82A}">
                    <a16:rowId xmlns:a16="http://schemas.microsoft.com/office/drawing/2014/main" val="1804572749"/>
                  </a:ext>
                </a:extLst>
              </a:tr>
              <a:tr h="465704">
                <a:tc>
                  <a:txBody>
                    <a:bodyPr/>
                    <a:lstStyle/>
                    <a:p>
                      <a:r>
                        <a:rPr lang="it-IT" b="1" dirty="0">
                          <a:solidFill>
                            <a:srgbClr val="FF0000"/>
                          </a:solidFill>
                          <a:latin typeface="Trebuchet MS" panose="020B0603020202020204" pitchFamily="34" charset="0"/>
                        </a:rPr>
                        <a:t>Socialità – mondo</a:t>
                      </a:r>
                    </a:p>
                  </a:txBody>
                  <a:tcPr/>
                </a:tc>
                <a:tc>
                  <a:txBody>
                    <a:bodyPr/>
                    <a:lstStyle/>
                    <a:p>
                      <a:r>
                        <a:rPr lang="it-IT" b="1" dirty="0">
                          <a:solidFill>
                            <a:schemeClr val="accent1">
                              <a:lumMod val="75000"/>
                            </a:schemeClr>
                          </a:solidFill>
                          <a:latin typeface="Trebuchet MS" panose="020B0603020202020204" pitchFamily="34" charset="0"/>
                        </a:rPr>
                        <a:t>Comunità totalitaria</a:t>
                      </a:r>
                    </a:p>
                  </a:txBody>
                  <a:tcPr/>
                </a:tc>
                <a:tc>
                  <a:txBody>
                    <a:bodyPr/>
                    <a:lstStyle/>
                    <a:p>
                      <a:r>
                        <a:rPr lang="it-IT" b="1" dirty="0">
                          <a:solidFill>
                            <a:schemeClr val="bg1"/>
                          </a:solidFill>
                          <a:latin typeface="Trebuchet MS" panose="020B0603020202020204" pitchFamily="34" charset="0"/>
                        </a:rPr>
                        <a:t>Partecipazione</a:t>
                      </a:r>
                    </a:p>
                  </a:txBody>
                  <a:tcPr/>
                </a:tc>
                <a:extLst>
                  <a:ext uri="{0D108BD9-81ED-4DB2-BD59-A6C34878D82A}">
                    <a16:rowId xmlns:a16="http://schemas.microsoft.com/office/drawing/2014/main" val="2202918455"/>
                  </a:ext>
                </a:extLst>
              </a:tr>
              <a:tr h="465704">
                <a:tc>
                  <a:txBody>
                    <a:bodyPr/>
                    <a:lstStyle/>
                    <a:p>
                      <a:r>
                        <a:rPr lang="it-IT" b="1" dirty="0">
                          <a:solidFill>
                            <a:srgbClr val="FF0000"/>
                          </a:solidFill>
                          <a:latin typeface="Trebuchet MS" panose="020B0603020202020204" pitchFamily="34" charset="0"/>
                        </a:rPr>
                        <a:t>Rappresentazione</a:t>
                      </a:r>
                    </a:p>
                  </a:txBody>
                  <a:tcPr/>
                </a:tc>
                <a:tc>
                  <a:txBody>
                    <a:bodyPr/>
                    <a:lstStyle/>
                    <a:p>
                      <a:r>
                        <a:rPr lang="it-IT" b="1" dirty="0">
                          <a:solidFill>
                            <a:schemeClr val="accent1">
                              <a:lumMod val="75000"/>
                            </a:schemeClr>
                          </a:solidFill>
                          <a:latin typeface="Trebuchet MS" panose="020B0603020202020204" pitchFamily="34" charset="0"/>
                        </a:rPr>
                        <a:t>Dogmatismo</a:t>
                      </a:r>
                    </a:p>
                  </a:txBody>
                  <a:tcPr/>
                </a:tc>
                <a:tc>
                  <a:txBody>
                    <a:bodyPr/>
                    <a:lstStyle/>
                    <a:p>
                      <a:r>
                        <a:rPr lang="it-IT" b="1" dirty="0">
                          <a:solidFill>
                            <a:schemeClr val="bg1"/>
                          </a:solidFill>
                          <a:latin typeface="Trebuchet MS" panose="020B0603020202020204" pitchFamily="34" charset="0"/>
                        </a:rPr>
                        <a:t>Pensiero libero</a:t>
                      </a:r>
                    </a:p>
                  </a:txBody>
                  <a:tcPr/>
                </a:tc>
                <a:extLst>
                  <a:ext uri="{0D108BD9-81ED-4DB2-BD59-A6C34878D82A}">
                    <a16:rowId xmlns:a16="http://schemas.microsoft.com/office/drawing/2014/main" val="87042690"/>
                  </a:ext>
                </a:extLst>
              </a:tr>
              <a:tr h="465704">
                <a:tc>
                  <a:txBody>
                    <a:bodyPr/>
                    <a:lstStyle/>
                    <a:p>
                      <a:r>
                        <a:rPr lang="it-IT" b="1" dirty="0">
                          <a:solidFill>
                            <a:srgbClr val="FF0000"/>
                          </a:solidFill>
                          <a:latin typeface="Trebuchet MS" panose="020B0603020202020204" pitchFamily="34" charset="0"/>
                        </a:rPr>
                        <a:t>Bene</a:t>
                      </a:r>
                    </a:p>
                  </a:txBody>
                  <a:tcPr/>
                </a:tc>
                <a:tc>
                  <a:txBody>
                    <a:bodyPr/>
                    <a:lstStyle/>
                    <a:p>
                      <a:r>
                        <a:rPr lang="it-IT" b="1" dirty="0">
                          <a:solidFill>
                            <a:schemeClr val="accent1">
                              <a:lumMod val="75000"/>
                            </a:schemeClr>
                          </a:solidFill>
                          <a:latin typeface="Trebuchet MS" panose="020B0603020202020204" pitchFamily="34" charset="0"/>
                        </a:rPr>
                        <a:t>Bene particolare</a:t>
                      </a:r>
                    </a:p>
                  </a:txBody>
                  <a:tcPr/>
                </a:tc>
                <a:tc>
                  <a:txBody>
                    <a:bodyPr/>
                    <a:lstStyle/>
                    <a:p>
                      <a:r>
                        <a:rPr lang="it-IT" b="1" dirty="0">
                          <a:solidFill>
                            <a:schemeClr val="bg1"/>
                          </a:solidFill>
                          <a:latin typeface="Trebuchet MS" panose="020B0603020202020204" pitchFamily="34" charset="0"/>
                        </a:rPr>
                        <a:t>Bene generale</a:t>
                      </a:r>
                    </a:p>
                  </a:txBody>
                  <a:tcPr/>
                </a:tc>
                <a:extLst>
                  <a:ext uri="{0D108BD9-81ED-4DB2-BD59-A6C34878D82A}">
                    <a16:rowId xmlns:a16="http://schemas.microsoft.com/office/drawing/2014/main" val="610199378"/>
                  </a:ext>
                </a:extLst>
              </a:tr>
              <a:tr h="465704">
                <a:tc>
                  <a:txBody>
                    <a:bodyPr/>
                    <a:lstStyle/>
                    <a:p>
                      <a:r>
                        <a:rPr lang="it-IT" b="1" dirty="0">
                          <a:solidFill>
                            <a:srgbClr val="FF0000"/>
                          </a:solidFill>
                          <a:latin typeface="Trebuchet MS" panose="020B0603020202020204" pitchFamily="34" charset="0"/>
                        </a:rPr>
                        <a:t>Giustizia</a:t>
                      </a:r>
                    </a:p>
                  </a:txBody>
                  <a:tcPr/>
                </a:tc>
                <a:tc>
                  <a:txBody>
                    <a:bodyPr/>
                    <a:lstStyle/>
                    <a:p>
                      <a:r>
                        <a:rPr lang="it-IT" b="1" dirty="0">
                          <a:solidFill>
                            <a:schemeClr val="accent1">
                              <a:lumMod val="75000"/>
                            </a:schemeClr>
                          </a:solidFill>
                          <a:latin typeface="Trebuchet MS" panose="020B0603020202020204" pitchFamily="34" charset="0"/>
                        </a:rPr>
                        <a:t>Esemplare - violenta</a:t>
                      </a:r>
                    </a:p>
                  </a:txBody>
                  <a:tcPr/>
                </a:tc>
                <a:tc>
                  <a:txBody>
                    <a:bodyPr/>
                    <a:lstStyle/>
                    <a:p>
                      <a:r>
                        <a:rPr lang="it-IT" b="1" dirty="0">
                          <a:solidFill>
                            <a:schemeClr val="bg1"/>
                          </a:solidFill>
                          <a:latin typeface="Trebuchet MS" panose="020B0603020202020204" pitchFamily="34" charset="0"/>
                        </a:rPr>
                        <a:t>Disobbedienza</a:t>
                      </a:r>
                    </a:p>
                  </a:txBody>
                  <a:tcPr/>
                </a:tc>
                <a:extLst>
                  <a:ext uri="{0D108BD9-81ED-4DB2-BD59-A6C34878D82A}">
                    <a16:rowId xmlns:a16="http://schemas.microsoft.com/office/drawing/2014/main" val="2730384632"/>
                  </a:ext>
                </a:extLst>
              </a:tr>
            </a:tbl>
          </a:graphicData>
        </a:graphic>
      </p:graphicFrame>
    </p:spTree>
    <p:extLst>
      <p:ext uri="{BB962C8B-B14F-4D97-AF65-F5344CB8AC3E}">
        <p14:creationId xmlns:p14="http://schemas.microsoft.com/office/powerpoint/2010/main" val="13903760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6EC4A0-6A82-4CC2-952D-E21E881A8574}"/>
              </a:ext>
            </a:extLst>
          </p:cNvPr>
          <p:cNvSpPr>
            <a:spLocks noGrp="1"/>
          </p:cNvSpPr>
          <p:nvPr>
            <p:ph type="ctrTitle"/>
          </p:nvPr>
        </p:nvSpPr>
        <p:spPr>
          <a:xfrm>
            <a:off x="1092324" y="1240078"/>
            <a:ext cx="8825658" cy="3549830"/>
          </a:xfrm>
        </p:spPr>
        <p:txBody>
          <a:bodyPr>
            <a:normAutofit/>
          </a:bodyPr>
          <a:lstStyle/>
          <a:p>
            <a:r>
              <a:rPr lang="it-IT" sz="3200" b="1" dirty="0">
                <a:solidFill>
                  <a:srgbClr val="FF0000"/>
                </a:solidFill>
                <a:latin typeface="Trebuchet MS" panose="020B0603020202020204" pitchFamily="34" charset="0"/>
              </a:rPr>
              <a:t>Verso un percorso di educazione civile</a:t>
            </a:r>
            <a:br>
              <a:rPr lang="it-IT" sz="3200" dirty="0">
                <a:solidFill>
                  <a:srgbClr val="FFC000"/>
                </a:solidFill>
                <a:latin typeface="Trebuchet MS" panose="020B0603020202020204" pitchFamily="34" charset="0"/>
              </a:rPr>
            </a:br>
            <a:br>
              <a:rPr lang="it-IT" sz="3200" dirty="0">
                <a:solidFill>
                  <a:srgbClr val="FFC000"/>
                </a:solidFill>
                <a:latin typeface="Trebuchet MS" panose="020B0603020202020204" pitchFamily="34" charset="0"/>
              </a:rPr>
            </a:br>
            <a:r>
              <a:rPr lang="it-IT" sz="3200" dirty="0">
                <a:solidFill>
                  <a:srgbClr val="FFC000"/>
                </a:solidFill>
                <a:latin typeface="Trebuchet MS" panose="020B0603020202020204" pitchFamily="34" charset="0"/>
              </a:rPr>
              <a:t>«</a:t>
            </a:r>
            <a:r>
              <a:rPr lang="it-IT" sz="3200" b="1" cap="none" dirty="0">
                <a:solidFill>
                  <a:srgbClr val="FFC000"/>
                </a:solidFill>
                <a:latin typeface="Trebuchet MS" panose="020B0603020202020204" pitchFamily="34" charset="0"/>
              </a:rPr>
              <a:t>Non esisterebbe azione umana</a:t>
            </a:r>
            <a:br>
              <a:rPr lang="it-IT" sz="3200" b="1" cap="none" dirty="0">
                <a:solidFill>
                  <a:srgbClr val="FFC000"/>
                </a:solidFill>
                <a:latin typeface="Trebuchet MS" panose="020B0603020202020204" pitchFamily="34" charset="0"/>
              </a:rPr>
            </a:br>
            <a:r>
              <a:rPr lang="it-IT" sz="3200" b="1" cap="none" dirty="0">
                <a:solidFill>
                  <a:srgbClr val="FFC000"/>
                </a:solidFill>
                <a:latin typeface="Trebuchet MS" panose="020B0603020202020204" pitchFamily="34" charset="0"/>
              </a:rPr>
              <a:t>se non esistesse realtà oggettiva</a:t>
            </a:r>
            <a:br>
              <a:rPr lang="it-IT" sz="3200" b="1" cap="none" dirty="0">
                <a:solidFill>
                  <a:srgbClr val="FFC000"/>
                </a:solidFill>
                <a:latin typeface="Trebuchet MS" panose="020B0603020202020204" pitchFamily="34" charset="0"/>
              </a:rPr>
            </a:br>
            <a:r>
              <a:rPr lang="it-IT" sz="3200" b="1" cap="none" dirty="0">
                <a:solidFill>
                  <a:srgbClr val="FFC000"/>
                </a:solidFill>
                <a:latin typeface="Trebuchet MS" panose="020B0603020202020204" pitchFamily="34" charset="0"/>
              </a:rPr>
              <a:t>capace di provocare risposta;</a:t>
            </a:r>
            <a:br>
              <a:rPr lang="it-IT" sz="3200" b="1" cap="none" dirty="0">
                <a:solidFill>
                  <a:srgbClr val="FFC000"/>
                </a:solidFill>
                <a:latin typeface="Trebuchet MS" panose="020B0603020202020204" pitchFamily="34" charset="0"/>
              </a:rPr>
            </a:br>
            <a:r>
              <a:rPr lang="it-IT" sz="3200" b="1" cap="none" dirty="0">
                <a:solidFill>
                  <a:srgbClr val="FFC000"/>
                </a:solidFill>
                <a:latin typeface="Trebuchet MS" panose="020B0603020202020204" pitchFamily="34" charset="0"/>
              </a:rPr>
              <a:t>così come non ci sarebbe azione umana</a:t>
            </a:r>
            <a:br>
              <a:rPr lang="it-IT" sz="3200" b="1" cap="none" dirty="0">
                <a:solidFill>
                  <a:srgbClr val="FFC000"/>
                </a:solidFill>
                <a:latin typeface="Trebuchet MS" panose="020B0603020202020204" pitchFamily="34" charset="0"/>
              </a:rPr>
            </a:br>
            <a:r>
              <a:rPr lang="it-IT" sz="3200" b="1" cap="none" dirty="0">
                <a:solidFill>
                  <a:srgbClr val="FFC000"/>
                </a:solidFill>
                <a:latin typeface="Trebuchet MS" panose="020B0603020202020204" pitchFamily="34" charset="0"/>
              </a:rPr>
              <a:t>se l’uomo non fosse un progetto</a:t>
            </a:r>
            <a:r>
              <a:rPr lang="it-IT" sz="3200" dirty="0">
                <a:solidFill>
                  <a:srgbClr val="FFC000"/>
                </a:solidFill>
                <a:latin typeface="Trebuchet MS" panose="020B0603020202020204" pitchFamily="34" charset="0"/>
              </a:rPr>
              <a:t>»</a:t>
            </a:r>
          </a:p>
        </p:txBody>
      </p:sp>
      <p:sp>
        <p:nvSpPr>
          <p:cNvPr id="3" name="Sottotitolo 2">
            <a:extLst>
              <a:ext uri="{FF2B5EF4-FFF2-40B4-BE49-F238E27FC236}">
                <a16:creationId xmlns:a16="http://schemas.microsoft.com/office/drawing/2014/main" id="{5308E3FF-C158-4AD4-AA64-57AE1FDA9815}"/>
              </a:ext>
            </a:extLst>
          </p:cNvPr>
          <p:cNvSpPr>
            <a:spLocks noGrp="1"/>
          </p:cNvSpPr>
          <p:nvPr>
            <p:ph type="subTitle" idx="1"/>
          </p:nvPr>
        </p:nvSpPr>
        <p:spPr/>
        <p:txBody>
          <a:bodyPr>
            <a:normAutofit fontScale="62500" lnSpcReduction="20000"/>
          </a:bodyPr>
          <a:lstStyle/>
          <a:p>
            <a:endParaRPr lang="it-IT" cap="none" dirty="0">
              <a:latin typeface="Trebuchet MS" panose="020B0603020202020204" pitchFamily="34" charset="0"/>
            </a:endParaRPr>
          </a:p>
          <a:p>
            <a:r>
              <a:rPr lang="it-IT" sz="2300" b="1" cap="none" dirty="0">
                <a:solidFill>
                  <a:srgbClr val="00B0F0"/>
                </a:solidFill>
                <a:latin typeface="Trebuchet MS" panose="020B0603020202020204" pitchFamily="34" charset="0"/>
              </a:rPr>
              <a:t>La pedagogia degli oppressi</a:t>
            </a:r>
          </a:p>
          <a:p>
            <a:r>
              <a:rPr lang="it-IT" cap="none" dirty="0">
                <a:solidFill>
                  <a:srgbClr val="00B0F0"/>
                </a:solidFill>
                <a:latin typeface="Trebuchet MS" panose="020B0603020202020204" pitchFamily="34" charset="0"/>
              </a:rPr>
              <a:t>Paulo </a:t>
            </a:r>
            <a:r>
              <a:rPr lang="it-IT" cap="none" dirty="0" err="1">
                <a:solidFill>
                  <a:srgbClr val="00B0F0"/>
                </a:solidFill>
                <a:latin typeface="Trebuchet MS" panose="020B0603020202020204" pitchFamily="34" charset="0"/>
              </a:rPr>
              <a:t>Freire</a:t>
            </a:r>
            <a:endParaRPr lang="it-IT" cap="none" dirty="0">
              <a:solidFill>
                <a:srgbClr val="00B0F0"/>
              </a:solidFill>
              <a:latin typeface="Trebuchet MS" panose="020B0603020202020204" pitchFamily="34" charset="0"/>
            </a:endParaRPr>
          </a:p>
        </p:txBody>
      </p:sp>
    </p:spTree>
    <p:extLst>
      <p:ext uri="{BB962C8B-B14F-4D97-AF65-F5344CB8AC3E}">
        <p14:creationId xmlns:p14="http://schemas.microsoft.com/office/powerpoint/2010/main" val="4278575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e">
  <a:themeElements>
    <a:clrScheme name="Blu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Ione">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e">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820</TotalTime>
  <Words>1736</Words>
  <Application>Microsoft Office PowerPoint</Application>
  <PresentationFormat>Widescreen</PresentationFormat>
  <Paragraphs>233</Paragraphs>
  <Slides>21</Slides>
  <Notes>20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21</vt:i4>
      </vt:variant>
    </vt:vector>
  </HeadingPairs>
  <TitlesOfParts>
    <vt:vector size="28" baseType="lpstr">
      <vt:lpstr>Arial</vt:lpstr>
      <vt:lpstr>Calibri</vt:lpstr>
      <vt:lpstr>Century Gothic</vt:lpstr>
      <vt:lpstr>Traditional Arabic</vt:lpstr>
      <vt:lpstr>Trebuchet MS</vt:lpstr>
      <vt:lpstr>Wingdings 3</vt:lpstr>
      <vt:lpstr>Ione</vt:lpstr>
      <vt:lpstr>QUANDO LA PEDAGOGIA MAFIOSA NON E’ PIU’ COSI’ DISTANTE  Michele Gagliardo</vt:lpstr>
      <vt:lpstr>LE MAFIE SONO SOGGETTI CHE COSTRUISCONO MONDI, CHE EDUCANO</vt:lpstr>
      <vt:lpstr>Rivista giuridica «Processi» Da un articolo di Giuseppe Guido Lo Schiavo, Primo Presidente della Corte di Cassazione.  Dopo la morte di Calogero Vizzini, capo della mafia siciliana, luglio 1954</vt:lpstr>
      <vt:lpstr>Le dimensioni della pedagogia mafiosa</vt:lpstr>
      <vt:lpstr>LE CARATTERISTICHE DEI MONDI MAFIOSI</vt:lpstr>
      <vt:lpstr>«Per me la normalità era la nostra. Gli altri erano i nemici da combattere, come i poliziotti: li vedevo i poliziotti che facevano il loro lavoro, che cercavano di contrastarci. Ed eravamo noi ad essere nel giusto: perché tu cresci convinto di essere il paladino del popolo. L’educazione è quotidiana e non lo sai: avviene tramite gli aneddoti, i racconti delle gesta dei nostri eroi, le commemorazioni dei caduti in battaglia. Tramite la spiegazione di cosa sono la famiglia, il sangue, l’onore, la vendetta» </vt:lpstr>
      <vt:lpstr>Creano un dispositivo educativo mafioso</vt:lpstr>
      <vt:lpstr>I bisogni di crescita alla prova del dispositivo educativo mafioso</vt:lpstr>
      <vt:lpstr>Verso un percorso di educazione civile  «Non esisterebbe azione umana se non esistesse realtà oggettiva capace di provocare risposta; così come non ci sarebbe azione umana se l’uomo non fosse un progetto»</vt:lpstr>
      <vt:lpstr>DELL’EDUCARE CIVILE</vt:lpstr>
      <vt:lpstr>INTENZIONE – PRESUNZIONE - CURA</vt:lpstr>
      <vt:lpstr>Memoria e narrazione  «Le nuove generazioni, insomma, sono alla ricerca non tanto di un padre eroico, quanto di un padre testimone. Di un padre cioè capace di mostrare, nella propria esperienza vissuta, le possibilità concrete di tenere saldi Legge e Desiderio»  «Il complesso di Telemaco» Massimo Recalcati</vt:lpstr>
      <vt:lpstr>I giovani come Telemaco</vt:lpstr>
      <vt:lpstr>NARRARE – ESPRIMERSI…</vt:lpstr>
      <vt:lpstr>Memoria e responsabilità elementi essenziali della nostra soggettività</vt:lpstr>
      <vt:lpstr>Perché i ragazzi hanno sete di memoria e testimonianze?</vt:lpstr>
      <vt:lpstr>«Se comprendere è impossibile, conoscere è necessario, perché ciò che è accaduto può ritornare, le coscienze possono nuovamente essere sedotte ed oscurate: anche la nostra»                  Primo Levi</vt:lpstr>
      <vt:lpstr>Fare memoria apre il cuore e la mente</vt:lpstr>
      <vt:lpstr>Cura dei sentimenti civili</vt:lpstr>
      <vt:lpstr>Patti educativi locali</vt:lpstr>
      <vt:lpstr>Per approfondire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PEDAGOGIA MAFIOSA E L’EDUCAZIONE CIVILE</dc:title>
  <dc:creator>Michele Gagliardo</dc:creator>
  <cp:lastModifiedBy>Michele Gagliardo</cp:lastModifiedBy>
  <cp:revision>79</cp:revision>
  <cp:lastPrinted>2018-10-10T13:07:17Z</cp:lastPrinted>
  <dcterms:created xsi:type="dcterms:W3CDTF">2018-01-23T19:53:19Z</dcterms:created>
  <dcterms:modified xsi:type="dcterms:W3CDTF">2018-11-11T16:22:17Z</dcterms:modified>
</cp:coreProperties>
</file>